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314" r:id="rId2"/>
    <p:sldId id="305" r:id="rId3"/>
    <p:sldId id="299" r:id="rId4"/>
    <p:sldId id="270" r:id="rId5"/>
    <p:sldId id="316" r:id="rId6"/>
    <p:sldId id="271" r:id="rId7"/>
    <p:sldId id="319" r:id="rId8"/>
    <p:sldId id="318" r:id="rId9"/>
    <p:sldId id="320" r:id="rId10"/>
    <p:sldId id="317" r:id="rId11"/>
    <p:sldId id="315" r:id="rId12"/>
    <p:sldId id="322" r:id="rId13"/>
    <p:sldId id="321" r:id="rId14"/>
    <p:sldId id="300" r:id="rId15"/>
    <p:sldId id="268" r:id="rId16"/>
    <p:sldId id="323" r:id="rId17"/>
  </p:sldIdLst>
  <p:sldSz cx="12192000" cy="6858000"/>
  <p:notesSz cx="6858000" cy="9144000"/>
  <p:embeddedFontLst>
    <p:embeddedFont>
      <p:font typeface="210 모던굴림 R" panose="02020603020101020101" pitchFamily="18" charset="-127"/>
      <p:regular r:id="rId18"/>
    </p:embeddedFont>
    <p:embeddedFont>
      <p:font typeface="나눔스퀘어라운드 Light" panose="020B0600000101010101" pitchFamily="50" charset="-127"/>
      <p:regular r:id="rId19"/>
    </p:embeddedFont>
    <p:embeddedFont>
      <p:font typeface="나눔스퀘어라운드 Regular" panose="020B0600000101010101" pitchFamily="50" charset="-127"/>
      <p:regular r:id="rId2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aebyeol Yu" initials="SY" lastIdx="1" clrIdx="0">
    <p:extLst>
      <p:ext uri="{19B8F6BF-5375-455C-9EA6-DF929625EA0E}">
        <p15:presenceInfo xmlns:p15="http://schemas.microsoft.com/office/powerpoint/2012/main" userId="98481ea3cdcca73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11111"/>
    <a:srgbClr val="D0D5D9"/>
    <a:srgbClr val="F8B03A"/>
    <a:srgbClr val="F7F1E9"/>
    <a:srgbClr val="F8F8F8"/>
    <a:srgbClr val="FEFDFC"/>
    <a:srgbClr val="FFFDFB"/>
    <a:srgbClr val="F7F7F7"/>
    <a:srgbClr val="FBFB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778" autoAdjust="0"/>
    <p:restoredTop sz="94103" autoAdjust="0"/>
  </p:normalViewPr>
  <p:slideViewPr>
    <p:cSldViewPr snapToGrid="0" showGuides="1">
      <p:cViewPr varScale="1">
        <p:scale>
          <a:sx n="111" d="100"/>
          <a:sy n="111" d="100"/>
        </p:scale>
        <p:origin x="468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1669154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D12A3AD-ECD0-4E0D-907F-02317D8AFBED}"/>
              </a:ext>
            </a:extLst>
          </p:cNvPr>
          <p:cNvSpPr txBox="1"/>
          <p:nvPr userDrawn="1"/>
        </p:nvSpPr>
        <p:spPr>
          <a:xfrm>
            <a:off x="5620549" y="228600"/>
            <a:ext cx="950902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333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s  </a:t>
            </a:r>
            <a:r>
              <a:rPr lang="en-US" altLang="ko-KR" sz="1333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s</a:t>
            </a:r>
            <a:r>
              <a:rPr lang="en-US" altLang="ko-KR" sz="1333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 a  f  y</a:t>
            </a:r>
            <a:endParaRPr lang="ko-KR" altLang="en-US" sz="1333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2FAE6B-EFB7-49DE-9D15-122DA25D9D80}"/>
              </a:ext>
            </a:extLst>
          </p:cNvPr>
          <p:cNvSpPr txBox="1"/>
          <p:nvPr userDrawn="1"/>
        </p:nvSpPr>
        <p:spPr>
          <a:xfrm>
            <a:off x="5303956" y="6412053"/>
            <a:ext cx="1584088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333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t  o  m  o  r  </a:t>
            </a:r>
            <a:r>
              <a:rPr lang="en-US" altLang="ko-KR" sz="1333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r</a:t>
            </a:r>
            <a:r>
              <a:rPr lang="en-US" altLang="ko-KR" sz="1333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 o  w</a:t>
            </a:r>
            <a:endParaRPr lang="ko-KR" altLang="en-US" sz="1333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769662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D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802882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3.png"/><Relationship Id="rId7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>
            <a:extLst>
              <a:ext uri="{FF2B5EF4-FFF2-40B4-BE49-F238E27FC236}">
                <a16:creationId xmlns:a16="http://schemas.microsoft.com/office/drawing/2014/main" id="{E8CFDFAE-6DAF-4D0F-9DFA-EC5832E1F2FB}"/>
              </a:ext>
            </a:extLst>
          </p:cNvPr>
          <p:cNvGrpSpPr/>
          <p:nvPr/>
        </p:nvGrpSpPr>
        <p:grpSpPr>
          <a:xfrm>
            <a:off x="3803722" y="2278004"/>
            <a:ext cx="4584556" cy="2301992"/>
            <a:chOff x="3347049" y="1998663"/>
            <a:chExt cx="4584556" cy="2301992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A91041E-10E1-46C7-A86E-37726481DC50}"/>
                </a:ext>
              </a:extLst>
            </p:cNvPr>
            <p:cNvSpPr txBox="1"/>
            <p:nvPr/>
          </p:nvSpPr>
          <p:spPr>
            <a:xfrm>
              <a:off x="5251063" y="2172625"/>
              <a:ext cx="2680542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9600" b="1" spc="-150" dirty="0">
                  <a:solidFill>
                    <a:srgbClr val="F8B03A"/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내 일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83E669C-FC41-431E-B13B-A2D18FEF96B2}"/>
                </a:ext>
              </a:extLst>
            </p:cNvPr>
            <p:cNvSpPr txBox="1"/>
            <p:nvPr/>
          </p:nvSpPr>
          <p:spPr>
            <a:xfrm>
              <a:off x="5278314" y="3900545"/>
              <a:ext cx="265329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rgbClr val="F8B03A"/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블록체인 특화 프로젝트</a:t>
              </a:r>
              <a:endParaRPr lang="en-US" altLang="ko-KR" sz="2000" dirty="0">
                <a:solidFill>
                  <a:srgbClr val="F8B03A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</p:txBody>
        </p:sp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157C07AA-D202-4D4B-9D17-0FF5F0B8577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47049" y="1998663"/>
              <a:ext cx="1619519" cy="2301992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D1950C76-4D77-41D6-9378-A33A3D72B5A8}"/>
              </a:ext>
            </a:extLst>
          </p:cNvPr>
          <p:cNvSpPr txBox="1"/>
          <p:nvPr/>
        </p:nvSpPr>
        <p:spPr>
          <a:xfrm>
            <a:off x="6641717" y="4579996"/>
            <a:ext cx="8125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rgbClr val="F8B03A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A305</a:t>
            </a:r>
            <a:r>
              <a:rPr lang="ko-KR" altLang="en-US" sz="1800" dirty="0">
                <a:solidFill>
                  <a:srgbClr val="F8B03A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788246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193464" y="347347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05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</a:rPr>
              <a:t>진행상황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E3B258AB-03A0-492E-BCA3-39F1FF9438FE}"/>
              </a:ext>
            </a:extLst>
          </p:cNvPr>
          <p:cNvGrpSpPr/>
          <p:nvPr/>
        </p:nvGrpSpPr>
        <p:grpSpPr>
          <a:xfrm flipH="1">
            <a:off x="11172825" y="0"/>
            <a:ext cx="780776" cy="1227831"/>
            <a:chOff x="1066216" y="-1"/>
            <a:chExt cx="2336201" cy="4953878"/>
          </a:xfrm>
          <a:effectLst>
            <a:outerShdw dist="12700" dir="2700000" algn="tl" rotWithShape="0">
              <a:schemeClr val="accent4">
                <a:lumMod val="10000"/>
                <a:alpha val="40000"/>
              </a:schemeClr>
            </a:outerShdw>
          </a:effectLst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BF3479BC-51ED-4DDC-A7E8-740A8DF5827B}"/>
                </a:ext>
              </a:extLst>
            </p:cNvPr>
            <p:cNvGrpSpPr/>
            <p:nvPr/>
          </p:nvGrpSpPr>
          <p:grpSpPr>
            <a:xfrm>
              <a:off x="1066216" y="-1"/>
              <a:ext cx="2336201" cy="4953878"/>
              <a:chOff x="662180" y="-1"/>
              <a:chExt cx="1884872" cy="4242180"/>
            </a:xfrm>
            <a:solidFill>
              <a:schemeClr val="accent2"/>
            </a:solidFill>
          </p:grpSpPr>
          <p:sp>
            <p:nvSpPr>
              <p:cNvPr id="37" name="오각형 35">
                <a:extLst>
                  <a:ext uri="{FF2B5EF4-FFF2-40B4-BE49-F238E27FC236}">
                    <a16:creationId xmlns:a16="http://schemas.microsoft.com/office/drawing/2014/main" id="{733A90B2-AB9F-4718-87DA-CC011B582C19}"/>
                  </a:ext>
                </a:extLst>
              </p:cNvPr>
              <p:cNvSpPr/>
              <p:nvPr/>
            </p:nvSpPr>
            <p:spPr>
              <a:xfrm rot="5400000">
                <a:off x="-516474" y="1178653"/>
                <a:ext cx="4242180" cy="1884872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38" name="직선 연결선 37">
                <a:extLst>
                  <a:ext uri="{FF2B5EF4-FFF2-40B4-BE49-F238E27FC236}">
                    <a16:creationId xmlns:a16="http://schemas.microsoft.com/office/drawing/2014/main" id="{2526487A-5353-4E11-8ED4-AF89DEE15972}"/>
                  </a:ext>
                </a:extLst>
              </p:cNvPr>
              <p:cNvCxnSpPr/>
              <p:nvPr/>
            </p:nvCxnSpPr>
            <p:spPr>
              <a:xfrm>
                <a:off x="793708" y="3111827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직선 연결선 43">
                <a:extLst>
                  <a:ext uri="{FF2B5EF4-FFF2-40B4-BE49-F238E27FC236}">
                    <a16:creationId xmlns:a16="http://schemas.microsoft.com/office/drawing/2014/main" id="{1B540E65-D61D-4B5E-B95D-083024987170}"/>
                  </a:ext>
                </a:extLst>
              </p:cNvPr>
              <p:cNvCxnSpPr/>
              <p:nvPr/>
            </p:nvCxnSpPr>
            <p:spPr>
              <a:xfrm>
                <a:off x="793708" y="710870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45D61645-28F9-4359-8CC1-6E39F18FDE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186" t="85302" r="14157" b="-2883"/>
            <a:stretch/>
          </p:blipFill>
          <p:spPr>
            <a:xfrm>
              <a:off x="1599642" y="2337236"/>
              <a:ext cx="598243" cy="13349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5" name="그림 44">
            <a:extLst>
              <a:ext uri="{FF2B5EF4-FFF2-40B4-BE49-F238E27FC236}">
                <a16:creationId xmlns:a16="http://schemas.microsoft.com/office/drawing/2014/main" id="{04C7EE79-41C6-4329-96AC-E885752F3EE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361"/>
          <a:stretch/>
        </p:blipFill>
        <p:spPr>
          <a:xfrm>
            <a:off x="11247484" y="294348"/>
            <a:ext cx="655809" cy="593226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6F0CF4EC-1F39-4319-B8BF-167F911C15E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50" t="37996" r="35553" b="5375"/>
          <a:stretch/>
        </p:blipFill>
        <p:spPr>
          <a:xfrm>
            <a:off x="193464" y="1449142"/>
            <a:ext cx="6058185" cy="4815872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E6C03D0F-9AF9-4997-B5C8-795F693F7E6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5695" t="74725" r="36394" b="14184"/>
          <a:stretch/>
        </p:blipFill>
        <p:spPr>
          <a:xfrm>
            <a:off x="5381625" y="3949245"/>
            <a:ext cx="2103176" cy="1608311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595B7CFB-7789-45D1-981F-5FC36F05379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4304" t="12543" b="36806"/>
          <a:stretch/>
        </p:blipFill>
        <p:spPr>
          <a:xfrm>
            <a:off x="7484802" y="1512773"/>
            <a:ext cx="4535226" cy="528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0899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193464" y="347347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05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</a:rPr>
              <a:t>진행상황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E9BD6FB8-322B-43A2-8F57-C5A573B3066C}"/>
              </a:ext>
            </a:extLst>
          </p:cNvPr>
          <p:cNvGrpSpPr/>
          <p:nvPr/>
        </p:nvGrpSpPr>
        <p:grpSpPr>
          <a:xfrm flipH="1">
            <a:off x="11172825" y="0"/>
            <a:ext cx="780776" cy="1227831"/>
            <a:chOff x="1066216" y="-1"/>
            <a:chExt cx="2336201" cy="4953878"/>
          </a:xfrm>
          <a:effectLst>
            <a:outerShdw dist="12700" dir="2700000" algn="tl" rotWithShape="0">
              <a:schemeClr val="accent4">
                <a:lumMod val="10000"/>
                <a:alpha val="40000"/>
              </a:schemeClr>
            </a:outerShdw>
          </a:effectLst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52618243-41E0-4562-A027-A1722D68C8AF}"/>
                </a:ext>
              </a:extLst>
            </p:cNvPr>
            <p:cNvGrpSpPr/>
            <p:nvPr/>
          </p:nvGrpSpPr>
          <p:grpSpPr>
            <a:xfrm>
              <a:off x="1066216" y="-1"/>
              <a:ext cx="2336201" cy="4953878"/>
              <a:chOff x="662180" y="-1"/>
              <a:chExt cx="1884872" cy="4242180"/>
            </a:xfrm>
            <a:solidFill>
              <a:schemeClr val="accent2"/>
            </a:solidFill>
          </p:grpSpPr>
          <p:sp>
            <p:nvSpPr>
              <p:cNvPr id="30" name="오각형 35">
                <a:extLst>
                  <a:ext uri="{FF2B5EF4-FFF2-40B4-BE49-F238E27FC236}">
                    <a16:creationId xmlns:a16="http://schemas.microsoft.com/office/drawing/2014/main" id="{8C07DACF-3355-4963-913F-D6D79136C3C0}"/>
                  </a:ext>
                </a:extLst>
              </p:cNvPr>
              <p:cNvSpPr/>
              <p:nvPr/>
            </p:nvSpPr>
            <p:spPr>
              <a:xfrm rot="5400000">
                <a:off x="-516474" y="1178653"/>
                <a:ext cx="4242180" cy="1884872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31" name="직선 연결선 30">
                <a:extLst>
                  <a:ext uri="{FF2B5EF4-FFF2-40B4-BE49-F238E27FC236}">
                    <a16:creationId xmlns:a16="http://schemas.microsoft.com/office/drawing/2014/main" id="{E149868F-7CB0-492D-AC6C-8ED09849594F}"/>
                  </a:ext>
                </a:extLst>
              </p:cNvPr>
              <p:cNvCxnSpPr/>
              <p:nvPr/>
            </p:nvCxnSpPr>
            <p:spPr>
              <a:xfrm>
                <a:off x="793708" y="3111827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직선 연결선 31">
                <a:extLst>
                  <a:ext uri="{FF2B5EF4-FFF2-40B4-BE49-F238E27FC236}">
                    <a16:creationId xmlns:a16="http://schemas.microsoft.com/office/drawing/2014/main" id="{62E78AA8-A3B3-40DD-A364-B7336EBDC526}"/>
                  </a:ext>
                </a:extLst>
              </p:cNvPr>
              <p:cNvCxnSpPr/>
              <p:nvPr/>
            </p:nvCxnSpPr>
            <p:spPr>
              <a:xfrm>
                <a:off x="793708" y="710870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330C2703-25A0-4957-8A34-D7905B042D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186" t="85302" r="14157" b="-2883"/>
            <a:stretch/>
          </p:blipFill>
          <p:spPr>
            <a:xfrm>
              <a:off x="1599642" y="2337236"/>
              <a:ext cx="598243" cy="13349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3" name="그림 32">
            <a:extLst>
              <a:ext uri="{FF2B5EF4-FFF2-40B4-BE49-F238E27FC236}">
                <a16:creationId xmlns:a16="http://schemas.microsoft.com/office/drawing/2014/main" id="{B4E7DB9F-50F0-4246-8100-E81EBF1E4FC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361"/>
          <a:stretch/>
        </p:blipFill>
        <p:spPr>
          <a:xfrm>
            <a:off x="11247484" y="294348"/>
            <a:ext cx="655809" cy="59322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79176CF-5D92-4C12-A059-83F467827A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984" y="1227831"/>
            <a:ext cx="5889613" cy="523591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4DD7EB9-9301-41C5-A88E-729C852DC7A1}"/>
              </a:ext>
            </a:extLst>
          </p:cNvPr>
          <p:cNvSpPr txBox="1"/>
          <p:nvPr/>
        </p:nvSpPr>
        <p:spPr>
          <a:xfrm>
            <a:off x="7371919" y="3633955"/>
            <a:ext cx="4108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상품 등록</a:t>
            </a:r>
            <a:r>
              <a:rPr lang="en-US" altLang="ko-KR" dirty="0"/>
              <a:t>, </a:t>
            </a:r>
            <a:r>
              <a:rPr lang="ko-KR" altLang="en-US" dirty="0"/>
              <a:t>상품 목록</a:t>
            </a:r>
            <a:r>
              <a:rPr lang="en-US" altLang="ko-KR" dirty="0"/>
              <a:t>, </a:t>
            </a:r>
            <a:r>
              <a:rPr lang="ko-KR" altLang="en-US" dirty="0"/>
              <a:t>결제 서비스</a:t>
            </a:r>
            <a:r>
              <a:rPr lang="en-US" altLang="ko-KR" dirty="0"/>
              <a:t>, </a:t>
            </a:r>
            <a:r>
              <a:rPr lang="ko-KR" altLang="en-US" dirty="0"/>
              <a:t>리뷰 등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F849187-3298-47D7-9DB0-A30622D5496A}"/>
              </a:ext>
            </a:extLst>
          </p:cNvPr>
          <p:cNvSpPr txBox="1"/>
          <p:nvPr/>
        </p:nvSpPr>
        <p:spPr>
          <a:xfrm>
            <a:off x="7371919" y="3059668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Back-End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327650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193464" y="347347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05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</a:rPr>
              <a:t>진행상황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E9BD6FB8-322B-43A2-8F57-C5A573B3066C}"/>
              </a:ext>
            </a:extLst>
          </p:cNvPr>
          <p:cNvGrpSpPr/>
          <p:nvPr/>
        </p:nvGrpSpPr>
        <p:grpSpPr>
          <a:xfrm flipH="1">
            <a:off x="11172825" y="0"/>
            <a:ext cx="780776" cy="1227831"/>
            <a:chOff x="1066216" y="-1"/>
            <a:chExt cx="2336201" cy="4953878"/>
          </a:xfrm>
          <a:effectLst>
            <a:outerShdw dist="12700" dir="2700000" algn="tl" rotWithShape="0">
              <a:schemeClr val="accent4">
                <a:lumMod val="10000"/>
                <a:alpha val="40000"/>
              </a:schemeClr>
            </a:outerShdw>
          </a:effectLst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52618243-41E0-4562-A027-A1722D68C8AF}"/>
                </a:ext>
              </a:extLst>
            </p:cNvPr>
            <p:cNvGrpSpPr/>
            <p:nvPr/>
          </p:nvGrpSpPr>
          <p:grpSpPr>
            <a:xfrm>
              <a:off x="1066216" y="-1"/>
              <a:ext cx="2336201" cy="4953878"/>
              <a:chOff x="662180" y="-1"/>
              <a:chExt cx="1884872" cy="4242180"/>
            </a:xfrm>
            <a:solidFill>
              <a:schemeClr val="accent2"/>
            </a:solidFill>
          </p:grpSpPr>
          <p:sp>
            <p:nvSpPr>
              <p:cNvPr id="30" name="오각형 35">
                <a:extLst>
                  <a:ext uri="{FF2B5EF4-FFF2-40B4-BE49-F238E27FC236}">
                    <a16:creationId xmlns:a16="http://schemas.microsoft.com/office/drawing/2014/main" id="{8C07DACF-3355-4963-913F-D6D79136C3C0}"/>
                  </a:ext>
                </a:extLst>
              </p:cNvPr>
              <p:cNvSpPr/>
              <p:nvPr/>
            </p:nvSpPr>
            <p:spPr>
              <a:xfrm rot="5400000">
                <a:off x="-516474" y="1178653"/>
                <a:ext cx="4242180" cy="1884872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31" name="직선 연결선 30">
                <a:extLst>
                  <a:ext uri="{FF2B5EF4-FFF2-40B4-BE49-F238E27FC236}">
                    <a16:creationId xmlns:a16="http://schemas.microsoft.com/office/drawing/2014/main" id="{E149868F-7CB0-492D-AC6C-8ED09849594F}"/>
                  </a:ext>
                </a:extLst>
              </p:cNvPr>
              <p:cNvCxnSpPr/>
              <p:nvPr/>
            </p:nvCxnSpPr>
            <p:spPr>
              <a:xfrm>
                <a:off x="793708" y="3111827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직선 연결선 31">
                <a:extLst>
                  <a:ext uri="{FF2B5EF4-FFF2-40B4-BE49-F238E27FC236}">
                    <a16:creationId xmlns:a16="http://schemas.microsoft.com/office/drawing/2014/main" id="{62E78AA8-A3B3-40DD-A364-B7336EBDC526}"/>
                  </a:ext>
                </a:extLst>
              </p:cNvPr>
              <p:cNvCxnSpPr/>
              <p:nvPr/>
            </p:nvCxnSpPr>
            <p:spPr>
              <a:xfrm>
                <a:off x="793708" y="710870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330C2703-25A0-4957-8A34-D7905B042D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186" t="85302" r="14157" b="-2883"/>
            <a:stretch/>
          </p:blipFill>
          <p:spPr>
            <a:xfrm>
              <a:off x="1599642" y="2337236"/>
              <a:ext cx="598243" cy="13349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3" name="그림 32">
            <a:extLst>
              <a:ext uri="{FF2B5EF4-FFF2-40B4-BE49-F238E27FC236}">
                <a16:creationId xmlns:a16="http://schemas.microsoft.com/office/drawing/2014/main" id="{B4E7DB9F-50F0-4246-8100-E81EBF1E4FC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361"/>
          <a:stretch/>
        </p:blipFill>
        <p:spPr>
          <a:xfrm>
            <a:off x="11247484" y="294348"/>
            <a:ext cx="655809" cy="59322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92666A0-E780-49B6-99EF-B2F0DAF18074}"/>
              </a:ext>
            </a:extLst>
          </p:cNvPr>
          <p:cNvSpPr txBox="1"/>
          <p:nvPr/>
        </p:nvSpPr>
        <p:spPr>
          <a:xfrm>
            <a:off x="6096000" y="3633955"/>
            <a:ext cx="46602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상품 목록</a:t>
            </a:r>
            <a:r>
              <a:rPr lang="en-US" altLang="ko-KR" dirty="0"/>
              <a:t>, </a:t>
            </a:r>
            <a:r>
              <a:rPr lang="ko-KR" altLang="en-US" dirty="0"/>
              <a:t>메인 페이지</a:t>
            </a:r>
            <a:r>
              <a:rPr lang="en-US" altLang="ko-KR" dirty="0"/>
              <a:t>, </a:t>
            </a:r>
            <a:r>
              <a:rPr lang="ko-KR" altLang="en-US" dirty="0"/>
              <a:t>회원가입</a:t>
            </a:r>
            <a:r>
              <a:rPr lang="en-US" altLang="ko-KR" dirty="0"/>
              <a:t>, </a:t>
            </a:r>
            <a:r>
              <a:rPr lang="ko-KR" altLang="en-US" dirty="0"/>
              <a:t>로그인 페이지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E0059F4-0243-4345-8C58-A7A141E81115}"/>
              </a:ext>
            </a:extLst>
          </p:cNvPr>
          <p:cNvSpPr txBox="1"/>
          <p:nvPr/>
        </p:nvSpPr>
        <p:spPr>
          <a:xfrm>
            <a:off x="6096000" y="3059668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Front-End</a:t>
            </a:r>
            <a:endParaRPr lang="ko-KR" altLang="en-US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6356FBEE-88C0-496A-892A-58443231B9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2703" y="887574"/>
            <a:ext cx="3422296" cy="5957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7475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193464" y="347347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05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</a:rPr>
              <a:t>진행상황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E9BD6FB8-322B-43A2-8F57-C5A573B3066C}"/>
              </a:ext>
            </a:extLst>
          </p:cNvPr>
          <p:cNvGrpSpPr/>
          <p:nvPr/>
        </p:nvGrpSpPr>
        <p:grpSpPr>
          <a:xfrm flipH="1">
            <a:off x="11172825" y="0"/>
            <a:ext cx="780776" cy="1227831"/>
            <a:chOff x="1066216" y="-1"/>
            <a:chExt cx="2336201" cy="4953878"/>
          </a:xfrm>
          <a:effectLst>
            <a:outerShdw dist="12700" dir="2700000" algn="tl" rotWithShape="0">
              <a:schemeClr val="accent4">
                <a:lumMod val="10000"/>
                <a:alpha val="40000"/>
              </a:schemeClr>
            </a:outerShdw>
          </a:effectLst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52618243-41E0-4562-A027-A1722D68C8AF}"/>
                </a:ext>
              </a:extLst>
            </p:cNvPr>
            <p:cNvGrpSpPr/>
            <p:nvPr/>
          </p:nvGrpSpPr>
          <p:grpSpPr>
            <a:xfrm>
              <a:off x="1066216" y="-1"/>
              <a:ext cx="2336201" cy="4953878"/>
              <a:chOff x="662180" y="-1"/>
              <a:chExt cx="1884872" cy="4242180"/>
            </a:xfrm>
            <a:solidFill>
              <a:schemeClr val="accent2"/>
            </a:solidFill>
          </p:grpSpPr>
          <p:sp>
            <p:nvSpPr>
              <p:cNvPr id="30" name="오각형 35">
                <a:extLst>
                  <a:ext uri="{FF2B5EF4-FFF2-40B4-BE49-F238E27FC236}">
                    <a16:creationId xmlns:a16="http://schemas.microsoft.com/office/drawing/2014/main" id="{8C07DACF-3355-4963-913F-D6D79136C3C0}"/>
                  </a:ext>
                </a:extLst>
              </p:cNvPr>
              <p:cNvSpPr/>
              <p:nvPr/>
            </p:nvSpPr>
            <p:spPr>
              <a:xfrm rot="5400000">
                <a:off x="-516474" y="1178653"/>
                <a:ext cx="4242180" cy="1884872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31" name="직선 연결선 30">
                <a:extLst>
                  <a:ext uri="{FF2B5EF4-FFF2-40B4-BE49-F238E27FC236}">
                    <a16:creationId xmlns:a16="http://schemas.microsoft.com/office/drawing/2014/main" id="{E149868F-7CB0-492D-AC6C-8ED09849594F}"/>
                  </a:ext>
                </a:extLst>
              </p:cNvPr>
              <p:cNvCxnSpPr/>
              <p:nvPr/>
            </p:nvCxnSpPr>
            <p:spPr>
              <a:xfrm>
                <a:off x="793708" y="3111827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직선 연결선 31">
                <a:extLst>
                  <a:ext uri="{FF2B5EF4-FFF2-40B4-BE49-F238E27FC236}">
                    <a16:creationId xmlns:a16="http://schemas.microsoft.com/office/drawing/2014/main" id="{62E78AA8-A3B3-40DD-A364-B7336EBDC526}"/>
                  </a:ext>
                </a:extLst>
              </p:cNvPr>
              <p:cNvCxnSpPr/>
              <p:nvPr/>
            </p:nvCxnSpPr>
            <p:spPr>
              <a:xfrm>
                <a:off x="793708" y="710870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330C2703-25A0-4957-8A34-D7905B042D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186" t="85302" r="14157" b="-2883"/>
            <a:stretch/>
          </p:blipFill>
          <p:spPr>
            <a:xfrm>
              <a:off x="1599642" y="2337236"/>
              <a:ext cx="598243" cy="13349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3" name="그림 32">
            <a:extLst>
              <a:ext uri="{FF2B5EF4-FFF2-40B4-BE49-F238E27FC236}">
                <a16:creationId xmlns:a16="http://schemas.microsoft.com/office/drawing/2014/main" id="{B4E7DB9F-50F0-4246-8100-E81EBF1E4FC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361"/>
          <a:stretch/>
        </p:blipFill>
        <p:spPr>
          <a:xfrm>
            <a:off x="11247484" y="294348"/>
            <a:ext cx="655809" cy="59322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F8E2C8E-D385-4FD9-AA02-0CDCBEEAC7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2703" y="887574"/>
            <a:ext cx="3422296" cy="595733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AE2BF2D-12F9-4C77-AD0F-BFCC786149B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60" t="1532" r="21100" b="1096"/>
          <a:stretch/>
        </p:blipFill>
        <p:spPr>
          <a:xfrm>
            <a:off x="5225790" y="2035776"/>
            <a:ext cx="6449567" cy="4389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7373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D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193464" y="347347"/>
            <a:ext cx="139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05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</a:rPr>
              <a:t>진행 계획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5A84B608-7398-47D1-B847-2254C90ED1FB}"/>
              </a:ext>
            </a:extLst>
          </p:cNvPr>
          <p:cNvGrpSpPr/>
          <p:nvPr/>
        </p:nvGrpSpPr>
        <p:grpSpPr>
          <a:xfrm flipH="1">
            <a:off x="11172825" y="0"/>
            <a:ext cx="780776" cy="1227831"/>
            <a:chOff x="1066216" y="-1"/>
            <a:chExt cx="2336201" cy="4953878"/>
          </a:xfrm>
          <a:effectLst>
            <a:outerShdw dist="12700" dir="2700000" algn="tl" rotWithShape="0">
              <a:schemeClr val="accent4">
                <a:lumMod val="10000"/>
                <a:alpha val="40000"/>
              </a:schemeClr>
            </a:outerShdw>
          </a:effectLst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F0A8ADB1-4F30-464C-B273-B66822638603}"/>
                </a:ext>
              </a:extLst>
            </p:cNvPr>
            <p:cNvGrpSpPr/>
            <p:nvPr/>
          </p:nvGrpSpPr>
          <p:grpSpPr>
            <a:xfrm>
              <a:off x="1066216" y="-1"/>
              <a:ext cx="2336201" cy="4953878"/>
              <a:chOff x="662180" y="-1"/>
              <a:chExt cx="1884872" cy="4242180"/>
            </a:xfrm>
            <a:solidFill>
              <a:schemeClr val="accent2"/>
            </a:solidFill>
          </p:grpSpPr>
          <p:sp>
            <p:nvSpPr>
              <p:cNvPr id="24" name="오각형 35">
                <a:extLst>
                  <a:ext uri="{FF2B5EF4-FFF2-40B4-BE49-F238E27FC236}">
                    <a16:creationId xmlns:a16="http://schemas.microsoft.com/office/drawing/2014/main" id="{366F59BD-7903-460B-92F9-5F51ACC789AA}"/>
                  </a:ext>
                </a:extLst>
              </p:cNvPr>
              <p:cNvSpPr/>
              <p:nvPr/>
            </p:nvSpPr>
            <p:spPr>
              <a:xfrm rot="5400000">
                <a:off x="-516474" y="1178653"/>
                <a:ext cx="4242180" cy="1884872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26" name="직선 연결선 25">
                <a:extLst>
                  <a:ext uri="{FF2B5EF4-FFF2-40B4-BE49-F238E27FC236}">
                    <a16:creationId xmlns:a16="http://schemas.microsoft.com/office/drawing/2014/main" id="{6ADDC4BF-E98C-4326-BFD7-E6E8C5D0137C}"/>
                  </a:ext>
                </a:extLst>
              </p:cNvPr>
              <p:cNvCxnSpPr/>
              <p:nvPr/>
            </p:nvCxnSpPr>
            <p:spPr>
              <a:xfrm>
                <a:off x="793708" y="3111827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 26">
                <a:extLst>
                  <a:ext uri="{FF2B5EF4-FFF2-40B4-BE49-F238E27FC236}">
                    <a16:creationId xmlns:a16="http://schemas.microsoft.com/office/drawing/2014/main" id="{49037FB7-510A-44B6-B1AD-B7A64AAFDE05}"/>
                  </a:ext>
                </a:extLst>
              </p:cNvPr>
              <p:cNvCxnSpPr/>
              <p:nvPr/>
            </p:nvCxnSpPr>
            <p:spPr>
              <a:xfrm>
                <a:off x="793708" y="710870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9852FB83-757F-4BA3-A17D-EE7EE6DD03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186" t="85302" r="14157" b="-2883"/>
            <a:stretch/>
          </p:blipFill>
          <p:spPr>
            <a:xfrm>
              <a:off x="1599642" y="2337236"/>
              <a:ext cx="598243" cy="13349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8" name="그림 27">
            <a:extLst>
              <a:ext uri="{FF2B5EF4-FFF2-40B4-BE49-F238E27FC236}">
                <a16:creationId xmlns:a16="http://schemas.microsoft.com/office/drawing/2014/main" id="{E0142FE4-F957-41AB-BFB2-F839EF3CE86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361"/>
          <a:stretch/>
        </p:blipFill>
        <p:spPr>
          <a:xfrm>
            <a:off x="11247484" y="294348"/>
            <a:ext cx="655809" cy="593226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8344E1E4-33FE-4343-9737-8B79400F23D7}"/>
              </a:ext>
            </a:extLst>
          </p:cNvPr>
          <p:cNvGrpSpPr/>
          <p:nvPr/>
        </p:nvGrpSpPr>
        <p:grpSpPr>
          <a:xfrm>
            <a:off x="923925" y="1922749"/>
            <a:ext cx="10344150" cy="3225406"/>
            <a:chOff x="1955239" y="3035783"/>
            <a:chExt cx="14350189" cy="4474527"/>
          </a:xfrm>
        </p:grpSpPr>
        <p:pic>
          <p:nvPicPr>
            <p:cNvPr id="29" name="Object 4">
              <a:extLst>
                <a:ext uri="{FF2B5EF4-FFF2-40B4-BE49-F238E27FC236}">
                  <a16:creationId xmlns:a16="http://schemas.microsoft.com/office/drawing/2014/main" id="{1BD18E1A-A20D-47F4-A904-1023DD2CA2F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305429" y="4843643"/>
              <a:ext cx="3838095" cy="1714286"/>
            </a:xfrm>
            <a:prstGeom prst="rect">
              <a:avLst/>
            </a:prstGeom>
          </p:spPr>
        </p:pic>
        <p:pic>
          <p:nvPicPr>
            <p:cNvPr id="42" name="Object 5">
              <a:extLst>
                <a:ext uri="{FF2B5EF4-FFF2-40B4-BE49-F238E27FC236}">
                  <a16:creationId xmlns:a16="http://schemas.microsoft.com/office/drawing/2014/main" id="{F1AE6E23-2277-40B9-AC95-E41F567F362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760002" y="3054830"/>
              <a:ext cx="2590476" cy="1409524"/>
            </a:xfrm>
            <a:prstGeom prst="rect">
              <a:avLst/>
            </a:prstGeom>
          </p:spPr>
        </p:pic>
        <p:pic>
          <p:nvPicPr>
            <p:cNvPr id="43" name="Object 6">
              <a:extLst>
                <a:ext uri="{FF2B5EF4-FFF2-40B4-BE49-F238E27FC236}">
                  <a16:creationId xmlns:a16="http://schemas.microsoft.com/office/drawing/2014/main" id="{D53EA3CC-80DD-4BA4-989B-4EE23DF0C35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474287" y="3035783"/>
              <a:ext cx="3047619" cy="1409524"/>
            </a:xfrm>
            <a:prstGeom prst="rect">
              <a:avLst/>
            </a:prstGeom>
          </p:spPr>
        </p:pic>
        <p:pic>
          <p:nvPicPr>
            <p:cNvPr id="44" name="Object 7">
              <a:extLst>
                <a:ext uri="{FF2B5EF4-FFF2-40B4-BE49-F238E27FC236}">
                  <a16:creationId xmlns:a16="http://schemas.microsoft.com/office/drawing/2014/main" id="{945685D1-3F28-414B-AB63-BDADA6ABBEF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636192" y="3035783"/>
              <a:ext cx="3028571" cy="1409524"/>
            </a:xfrm>
            <a:prstGeom prst="rect">
              <a:avLst/>
            </a:prstGeom>
          </p:spPr>
        </p:pic>
        <p:grpSp>
          <p:nvGrpSpPr>
            <p:cNvPr id="45" name="그룹 1001">
              <a:extLst>
                <a:ext uri="{FF2B5EF4-FFF2-40B4-BE49-F238E27FC236}">
                  <a16:creationId xmlns:a16="http://schemas.microsoft.com/office/drawing/2014/main" id="{31EC3E22-40BB-4C27-AB08-BC110B9F6EA0}"/>
                </a:ext>
              </a:extLst>
            </p:cNvPr>
            <p:cNvGrpSpPr/>
            <p:nvPr/>
          </p:nvGrpSpPr>
          <p:grpSpPr>
            <a:xfrm>
              <a:off x="1980286" y="4382719"/>
              <a:ext cx="4001333" cy="19249"/>
              <a:chOff x="1980286" y="4382719"/>
              <a:chExt cx="4001333" cy="19249"/>
            </a:xfrm>
          </p:grpSpPr>
          <p:pic>
            <p:nvPicPr>
              <p:cNvPr id="46" name="Object 9">
                <a:extLst>
                  <a:ext uri="{FF2B5EF4-FFF2-40B4-BE49-F238E27FC236}">
                    <a16:creationId xmlns:a16="http://schemas.microsoft.com/office/drawing/2014/main" id="{5740D313-B1E9-4247-B1C8-C71D1409B6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980286" y="4382719"/>
                <a:ext cx="4001333" cy="19249"/>
              </a:xfrm>
              <a:prstGeom prst="rect">
                <a:avLst/>
              </a:prstGeom>
            </p:spPr>
          </p:pic>
        </p:grpSp>
        <p:grpSp>
          <p:nvGrpSpPr>
            <p:cNvPr id="47" name="그룹 1002">
              <a:extLst>
                <a:ext uri="{FF2B5EF4-FFF2-40B4-BE49-F238E27FC236}">
                  <a16:creationId xmlns:a16="http://schemas.microsoft.com/office/drawing/2014/main" id="{E3CA2CBB-207A-4610-AF90-47D461793D8C}"/>
                </a:ext>
              </a:extLst>
            </p:cNvPr>
            <p:cNvGrpSpPr/>
            <p:nvPr/>
          </p:nvGrpSpPr>
          <p:grpSpPr>
            <a:xfrm>
              <a:off x="7142191" y="4361392"/>
              <a:ext cx="4001333" cy="19249"/>
              <a:chOff x="7142191" y="4361392"/>
              <a:chExt cx="4001333" cy="19249"/>
            </a:xfrm>
          </p:grpSpPr>
          <p:pic>
            <p:nvPicPr>
              <p:cNvPr id="48" name="Object 12">
                <a:extLst>
                  <a:ext uri="{FF2B5EF4-FFF2-40B4-BE49-F238E27FC236}">
                    <a16:creationId xmlns:a16="http://schemas.microsoft.com/office/drawing/2014/main" id="{F531D963-E9C0-4A8D-B2A4-40904B845C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7142191" y="4361392"/>
                <a:ext cx="4001333" cy="19249"/>
              </a:xfrm>
              <a:prstGeom prst="rect">
                <a:avLst/>
              </a:prstGeom>
            </p:spPr>
          </p:pic>
        </p:grpSp>
        <p:grpSp>
          <p:nvGrpSpPr>
            <p:cNvPr id="49" name="그룹 1003">
              <a:extLst>
                <a:ext uri="{FF2B5EF4-FFF2-40B4-BE49-F238E27FC236}">
                  <a16:creationId xmlns:a16="http://schemas.microsoft.com/office/drawing/2014/main" id="{A4BEDC86-BE07-490E-85FB-3F14BD57D160}"/>
                </a:ext>
              </a:extLst>
            </p:cNvPr>
            <p:cNvGrpSpPr/>
            <p:nvPr/>
          </p:nvGrpSpPr>
          <p:grpSpPr>
            <a:xfrm>
              <a:off x="12304095" y="4349487"/>
              <a:ext cx="4001333" cy="19249"/>
              <a:chOff x="12304095" y="4349487"/>
              <a:chExt cx="4001333" cy="19249"/>
            </a:xfrm>
          </p:grpSpPr>
          <p:pic>
            <p:nvPicPr>
              <p:cNvPr id="50" name="Object 15">
                <a:extLst>
                  <a:ext uri="{FF2B5EF4-FFF2-40B4-BE49-F238E27FC236}">
                    <a16:creationId xmlns:a16="http://schemas.microsoft.com/office/drawing/2014/main" id="{73EAC96A-A0E7-439B-808E-06043F553D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2304095" y="4349487"/>
                <a:ext cx="4001333" cy="19249"/>
              </a:xfrm>
              <a:prstGeom prst="rect">
                <a:avLst/>
              </a:prstGeom>
            </p:spPr>
          </p:pic>
        </p:grpSp>
        <p:pic>
          <p:nvPicPr>
            <p:cNvPr id="51" name="Object 17">
              <a:extLst>
                <a:ext uri="{FF2B5EF4-FFF2-40B4-BE49-F238E27FC236}">
                  <a16:creationId xmlns:a16="http://schemas.microsoft.com/office/drawing/2014/main" id="{61D8AC3F-153D-407F-B945-87B8255384A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print"/>
            <a:srcRect t="47664"/>
            <a:stretch/>
          </p:blipFill>
          <p:spPr>
            <a:xfrm>
              <a:off x="1955239" y="4730084"/>
              <a:ext cx="4000000" cy="897193"/>
            </a:xfrm>
            <a:prstGeom prst="rect">
              <a:avLst/>
            </a:prstGeom>
          </p:spPr>
        </p:pic>
        <p:pic>
          <p:nvPicPr>
            <p:cNvPr id="52" name="Object 18">
              <a:extLst>
                <a:ext uri="{FF2B5EF4-FFF2-40B4-BE49-F238E27FC236}">
                  <a16:creationId xmlns:a16="http://schemas.microsoft.com/office/drawing/2014/main" id="{F862D588-B5CE-4D7A-B9D3-C036AC209A0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244253" y="4843643"/>
              <a:ext cx="4009524" cy="2666667"/>
            </a:xfrm>
            <a:prstGeom prst="rect">
              <a:avLst/>
            </a:prstGeom>
          </p:spPr>
        </p:pic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808B4E41-2892-4B73-8545-6A4C85D6EC9D}"/>
                </a:ext>
              </a:extLst>
            </p:cNvPr>
            <p:cNvSpPr txBox="1"/>
            <p:nvPr/>
          </p:nvSpPr>
          <p:spPr>
            <a:xfrm>
              <a:off x="2994845" y="5825098"/>
              <a:ext cx="2308757" cy="6404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결제 시스템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A77DB635-CEC7-4611-BE5E-661D20917C1B}"/>
                </a:ext>
              </a:extLst>
            </p:cNvPr>
            <p:cNvSpPr txBox="1"/>
            <p:nvPr/>
          </p:nvSpPr>
          <p:spPr>
            <a:xfrm>
              <a:off x="2760002" y="4843643"/>
              <a:ext cx="2778444" cy="64045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식품 안전 관리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223432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98B7D458-A4E9-4D8F-A503-F75808A5C3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77F62EDE-5A4F-4762-94B3-1A39417C000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7BFEFC-499D-4BA5-BBCC-674460B2A808}"/>
              </a:ext>
            </a:extLst>
          </p:cNvPr>
          <p:cNvSpPr txBox="1"/>
          <p:nvPr/>
        </p:nvSpPr>
        <p:spPr>
          <a:xfrm>
            <a:off x="4562475" y="2705725"/>
            <a:ext cx="30670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dirty="0">
                <a:solidFill>
                  <a:schemeClr val="bg1"/>
                </a:solidFill>
                <a:latin typeface="210 모던굴림 R" panose="02020603020101020101" pitchFamily="18" charset="-127"/>
                <a:ea typeface="210 모던굴림 R" panose="02020603020101020101" pitchFamily="18" charset="-127"/>
              </a:rPr>
              <a:t>Q &amp; A</a:t>
            </a:r>
            <a:endParaRPr lang="ko-KR" altLang="en-US" sz="8800" dirty="0">
              <a:solidFill>
                <a:schemeClr val="bg1"/>
              </a:solidFill>
              <a:latin typeface="210 모던굴림 R" panose="02020603020101020101" pitchFamily="18" charset="-127"/>
              <a:ea typeface="210 모던굴림 R" panose="02020603020101020101" pitchFamily="18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2190476" cy="6857143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89209" y="2819063"/>
            <a:ext cx="6793651" cy="1460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4804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그룹 30"/>
          <p:cNvGrpSpPr/>
          <p:nvPr/>
        </p:nvGrpSpPr>
        <p:grpSpPr>
          <a:xfrm flipH="1">
            <a:off x="11172825" y="0"/>
            <a:ext cx="780776" cy="1227831"/>
            <a:chOff x="1066216" y="-1"/>
            <a:chExt cx="2336201" cy="4953878"/>
          </a:xfrm>
          <a:effectLst>
            <a:outerShdw dist="12700" dir="2700000" algn="tl" rotWithShape="0">
              <a:schemeClr val="accent4">
                <a:lumMod val="10000"/>
                <a:alpha val="40000"/>
              </a:schemeClr>
            </a:outerShdw>
          </a:effectLst>
        </p:grpSpPr>
        <p:grpSp>
          <p:nvGrpSpPr>
            <p:cNvPr id="32" name="그룹 31"/>
            <p:cNvGrpSpPr/>
            <p:nvPr/>
          </p:nvGrpSpPr>
          <p:grpSpPr>
            <a:xfrm>
              <a:off x="1066216" y="-1"/>
              <a:ext cx="2336201" cy="4953878"/>
              <a:chOff x="662180" y="-1"/>
              <a:chExt cx="1884872" cy="4242180"/>
            </a:xfrm>
            <a:solidFill>
              <a:schemeClr val="accent2"/>
            </a:solidFill>
          </p:grpSpPr>
          <p:sp>
            <p:nvSpPr>
              <p:cNvPr id="36" name="오각형 35"/>
              <p:cNvSpPr/>
              <p:nvPr/>
            </p:nvSpPr>
            <p:spPr>
              <a:xfrm rot="5400000">
                <a:off x="-516474" y="1178653"/>
                <a:ext cx="4242180" cy="1884872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37" name="직선 연결선 36"/>
              <p:cNvCxnSpPr/>
              <p:nvPr/>
            </p:nvCxnSpPr>
            <p:spPr>
              <a:xfrm>
                <a:off x="793708" y="3111827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/>
              <p:cNvCxnSpPr/>
              <p:nvPr/>
            </p:nvCxnSpPr>
            <p:spPr>
              <a:xfrm>
                <a:off x="793708" y="710870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35" name="그림 34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186" t="85302" r="14157" b="-2883"/>
            <a:stretch/>
          </p:blipFill>
          <p:spPr>
            <a:xfrm>
              <a:off x="1599642" y="2337236"/>
              <a:ext cx="598243" cy="13349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9" name="TextBox 38"/>
          <p:cNvSpPr txBox="1"/>
          <p:nvPr/>
        </p:nvSpPr>
        <p:spPr>
          <a:xfrm>
            <a:off x="817846" y="1227831"/>
            <a:ext cx="18036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accent2"/>
                </a:solidFill>
              </a:rPr>
              <a:t>CONTENTS</a:t>
            </a:r>
            <a:endParaRPr lang="ko-KR" altLang="en-US" sz="2400" b="1" dirty="0">
              <a:solidFill>
                <a:schemeClr val="accent2"/>
              </a:solidFill>
            </a:endParaRPr>
          </a:p>
        </p:txBody>
      </p:sp>
      <p:cxnSp>
        <p:nvCxnSpPr>
          <p:cNvPr id="44" name="직선 연결선 43"/>
          <p:cNvCxnSpPr/>
          <p:nvPr/>
        </p:nvCxnSpPr>
        <p:spPr>
          <a:xfrm>
            <a:off x="803633" y="1102690"/>
            <a:ext cx="1857882" cy="0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그림 39">
            <a:extLst>
              <a:ext uri="{FF2B5EF4-FFF2-40B4-BE49-F238E27FC236}">
                <a16:creationId xmlns:a16="http://schemas.microsoft.com/office/drawing/2014/main" id="{8D0E3973-FB73-41AD-8F7B-A03535F8EAE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361"/>
          <a:stretch/>
        </p:blipFill>
        <p:spPr>
          <a:xfrm>
            <a:off x="11247484" y="294348"/>
            <a:ext cx="655809" cy="593226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F953A022-EFFA-4623-8B87-3A0FE0EA5039}"/>
              </a:ext>
            </a:extLst>
          </p:cNvPr>
          <p:cNvGrpSpPr/>
          <p:nvPr/>
        </p:nvGrpSpPr>
        <p:grpSpPr>
          <a:xfrm>
            <a:off x="3902470" y="1390745"/>
            <a:ext cx="1699825" cy="461665"/>
            <a:chOff x="3902470" y="1390745"/>
            <a:chExt cx="1699825" cy="461665"/>
          </a:xfrm>
        </p:grpSpPr>
        <p:sp>
          <p:nvSpPr>
            <p:cNvPr id="21" name="TextBox 20"/>
            <p:cNvSpPr txBox="1"/>
            <p:nvPr/>
          </p:nvSpPr>
          <p:spPr>
            <a:xfrm>
              <a:off x="4417355" y="1421522"/>
              <a:ext cx="118494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>
                  <a:solidFill>
                    <a:schemeClr val="bg1"/>
                  </a:solidFill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팀원 소개</a:t>
              </a:r>
              <a:endParaRPr lang="ko-KR" altLang="en-US" dirty="0">
                <a:solidFill>
                  <a:schemeClr val="bg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84D02A22-161A-4E29-9599-DA80708A170B}"/>
                </a:ext>
              </a:extLst>
            </p:cNvPr>
            <p:cNvSpPr txBox="1"/>
            <p:nvPr/>
          </p:nvSpPr>
          <p:spPr>
            <a:xfrm>
              <a:off x="3902470" y="1390745"/>
              <a:ext cx="51488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spc="-150" dirty="0">
                  <a:solidFill>
                    <a:schemeClr val="bg1"/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01</a:t>
              </a:r>
              <a:endParaRPr lang="ko-KR" altLang="en-US" sz="2400" spc="-150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</p:txBody>
        </p: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B4454120-64AF-4B50-97F6-E3D6B432A5FA}"/>
              </a:ext>
            </a:extLst>
          </p:cNvPr>
          <p:cNvGrpSpPr/>
          <p:nvPr/>
        </p:nvGrpSpPr>
        <p:grpSpPr>
          <a:xfrm>
            <a:off x="3902470" y="2402178"/>
            <a:ext cx="1699825" cy="461665"/>
            <a:chOff x="3902470" y="1390745"/>
            <a:chExt cx="1699825" cy="461665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DACC81F1-B8C9-4065-B4BC-B9F5A9E13003}"/>
                </a:ext>
              </a:extLst>
            </p:cNvPr>
            <p:cNvSpPr txBox="1"/>
            <p:nvPr/>
          </p:nvSpPr>
          <p:spPr>
            <a:xfrm>
              <a:off x="4417355" y="1421522"/>
              <a:ext cx="118494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>
                  <a:solidFill>
                    <a:schemeClr val="bg1"/>
                  </a:solidFill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기획 의도</a:t>
              </a:r>
              <a:endParaRPr lang="ko-KR" altLang="en-US" dirty="0">
                <a:solidFill>
                  <a:schemeClr val="bg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EABDB160-3EFE-47EF-8F04-A88F0D35BBED}"/>
                </a:ext>
              </a:extLst>
            </p:cNvPr>
            <p:cNvSpPr txBox="1"/>
            <p:nvPr/>
          </p:nvSpPr>
          <p:spPr>
            <a:xfrm>
              <a:off x="3902470" y="1390745"/>
              <a:ext cx="51488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spc="-150" dirty="0">
                  <a:solidFill>
                    <a:schemeClr val="bg1"/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02</a:t>
              </a:r>
              <a:endParaRPr lang="ko-KR" altLang="en-US" sz="2400" spc="-150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C6B91461-978F-45E9-B463-58797DE9F867}"/>
              </a:ext>
            </a:extLst>
          </p:cNvPr>
          <p:cNvGrpSpPr/>
          <p:nvPr/>
        </p:nvGrpSpPr>
        <p:grpSpPr>
          <a:xfrm>
            <a:off x="3902470" y="3413611"/>
            <a:ext cx="1699825" cy="461665"/>
            <a:chOff x="3902470" y="1390745"/>
            <a:chExt cx="1699825" cy="461665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66BD4516-19BA-4719-80AB-751D86689D80}"/>
                </a:ext>
              </a:extLst>
            </p:cNvPr>
            <p:cNvSpPr txBox="1"/>
            <p:nvPr/>
          </p:nvSpPr>
          <p:spPr>
            <a:xfrm>
              <a:off x="4417355" y="1421522"/>
              <a:ext cx="118494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>
                  <a:solidFill>
                    <a:schemeClr val="bg1"/>
                  </a:solidFill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문제 인식</a:t>
              </a:r>
              <a:endParaRPr lang="ko-KR" altLang="en-US" dirty="0">
                <a:solidFill>
                  <a:schemeClr val="bg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EDC5181A-0B6F-4AA6-A7E3-2E2C5EB50352}"/>
                </a:ext>
              </a:extLst>
            </p:cNvPr>
            <p:cNvSpPr txBox="1"/>
            <p:nvPr/>
          </p:nvSpPr>
          <p:spPr>
            <a:xfrm>
              <a:off x="3902470" y="1390745"/>
              <a:ext cx="51488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spc="-150" dirty="0">
                  <a:solidFill>
                    <a:schemeClr val="bg1"/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03</a:t>
              </a:r>
              <a:endParaRPr lang="ko-KR" altLang="en-US" sz="2400" spc="-150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</p:txBody>
        </p: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C461ED7D-36D1-498D-818A-02AFD7C0435E}"/>
              </a:ext>
            </a:extLst>
          </p:cNvPr>
          <p:cNvGrpSpPr/>
          <p:nvPr/>
        </p:nvGrpSpPr>
        <p:grpSpPr>
          <a:xfrm>
            <a:off x="3902470" y="4425044"/>
            <a:ext cx="2167902" cy="461665"/>
            <a:chOff x="3902470" y="1390745"/>
            <a:chExt cx="2167902" cy="461665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615DB0B9-4E08-4CD5-B113-78CCECAC4C6B}"/>
                </a:ext>
              </a:extLst>
            </p:cNvPr>
            <p:cNvSpPr txBox="1"/>
            <p:nvPr/>
          </p:nvSpPr>
          <p:spPr>
            <a:xfrm>
              <a:off x="4417355" y="1421522"/>
              <a:ext cx="165301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>
                  <a:solidFill>
                    <a:schemeClr val="bg1"/>
                  </a:solidFill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프로젝트 소개</a:t>
              </a:r>
              <a:endParaRPr lang="ko-KR" altLang="en-US" dirty="0">
                <a:solidFill>
                  <a:schemeClr val="bg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C0166DC4-286D-486C-A2DD-EE1C7AEDCF17}"/>
                </a:ext>
              </a:extLst>
            </p:cNvPr>
            <p:cNvSpPr txBox="1"/>
            <p:nvPr/>
          </p:nvSpPr>
          <p:spPr>
            <a:xfrm>
              <a:off x="3902470" y="1390745"/>
              <a:ext cx="51488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spc="-150" dirty="0">
                  <a:solidFill>
                    <a:schemeClr val="bg1"/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04</a:t>
              </a:r>
              <a:endParaRPr lang="ko-KR" altLang="en-US" sz="2400" spc="-150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</p:txBody>
        </p:sp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360033E2-99C8-494F-9D23-21A689361465}"/>
              </a:ext>
            </a:extLst>
          </p:cNvPr>
          <p:cNvGrpSpPr/>
          <p:nvPr/>
        </p:nvGrpSpPr>
        <p:grpSpPr>
          <a:xfrm>
            <a:off x="3902470" y="5436478"/>
            <a:ext cx="2530180" cy="461665"/>
            <a:chOff x="3902470" y="1390745"/>
            <a:chExt cx="2530180" cy="461665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703ADC4C-78C5-4C26-B2EA-593B25F4DDDD}"/>
                </a:ext>
              </a:extLst>
            </p:cNvPr>
            <p:cNvSpPr txBox="1"/>
            <p:nvPr/>
          </p:nvSpPr>
          <p:spPr>
            <a:xfrm>
              <a:off x="4417355" y="1421522"/>
              <a:ext cx="201529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>
                  <a:solidFill>
                    <a:schemeClr val="bg1"/>
                  </a:solidFill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진행 상황 및 계획</a:t>
              </a:r>
              <a:endParaRPr lang="ko-KR" altLang="en-US" dirty="0">
                <a:solidFill>
                  <a:schemeClr val="bg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C253BB87-9CD9-43F5-9B8E-1E91C0264CC2}"/>
                </a:ext>
              </a:extLst>
            </p:cNvPr>
            <p:cNvSpPr txBox="1"/>
            <p:nvPr/>
          </p:nvSpPr>
          <p:spPr>
            <a:xfrm>
              <a:off x="3902470" y="1390745"/>
              <a:ext cx="51488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spc="-150" dirty="0">
                  <a:solidFill>
                    <a:schemeClr val="bg1"/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05</a:t>
              </a:r>
              <a:endParaRPr lang="ko-KR" altLang="en-US" sz="2400" spc="-150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446905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D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193464" y="347347"/>
            <a:ext cx="139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01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</a:rPr>
              <a:t>팀원 소개</a:t>
            </a: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445355A7-5AA5-4D8E-96E0-F5DCD0EDBE85}"/>
              </a:ext>
            </a:extLst>
          </p:cNvPr>
          <p:cNvGrpSpPr/>
          <p:nvPr/>
        </p:nvGrpSpPr>
        <p:grpSpPr>
          <a:xfrm flipH="1">
            <a:off x="11172825" y="0"/>
            <a:ext cx="780776" cy="1227831"/>
            <a:chOff x="1066216" y="-1"/>
            <a:chExt cx="2336201" cy="4953878"/>
          </a:xfrm>
          <a:effectLst>
            <a:outerShdw dist="12700" dir="2700000" algn="tl" rotWithShape="0">
              <a:schemeClr val="accent4">
                <a:lumMod val="10000"/>
                <a:alpha val="40000"/>
              </a:schemeClr>
            </a:outerShdw>
          </a:effectLst>
        </p:grpSpPr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0EC427B1-0F26-4394-955A-BC3618557A5A}"/>
                </a:ext>
              </a:extLst>
            </p:cNvPr>
            <p:cNvGrpSpPr/>
            <p:nvPr/>
          </p:nvGrpSpPr>
          <p:grpSpPr>
            <a:xfrm>
              <a:off x="1066216" y="-1"/>
              <a:ext cx="2336201" cy="4953878"/>
              <a:chOff x="662180" y="-1"/>
              <a:chExt cx="1884872" cy="4242180"/>
            </a:xfrm>
            <a:solidFill>
              <a:schemeClr val="accent2"/>
            </a:solidFill>
          </p:grpSpPr>
          <p:sp>
            <p:nvSpPr>
              <p:cNvPr id="55" name="오각형 35">
                <a:extLst>
                  <a:ext uri="{FF2B5EF4-FFF2-40B4-BE49-F238E27FC236}">
                    <a16:creationId xmlns:a16="http://schemas.microsoft.com/office/drawing/2014/main" id="{8F20C68C-DF84-45AB-838B-252D3C11524D}"/>
                  </a:ext>
                </a:extLst>
              </p:cNvPr>
              <p:cNvSpPr/>
              <p:nvPr/>
            </p:nvSpPr>
            <p:spPr>
              <a:xfrm rot="5400000">
                <a:off x="-516474" y="1178653"/>
                <a:ext cx="4242180" cy="1884872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56" name="직선 연결선 55">
                <a:extLst>
                  <a:ext uri="{FF2B5EF4-FFF2-40B4-BE49-F238E27FC236}">
                    <a16:creationId xmlns:a16="http://schemas.microsoft.com/office/drawing/2014/main" id="{6B6A84A0-3C03-4C6F-B846-482A9205D9C1}"/>
                  </a:ext>
                </a:extLst>
              </p:cNvPr>
              <p:cNvCxnSpPr/>
              <p:nvPr/>
            </p:nvCxnSpPr>
            <p:spPr>
              <a:xfrm>
                <a:off x="793708" y="3111827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직선 연결선 56">
                <a:extLst>
                  <a:ext uri="{FF2B5EF4-FFF2-40B4-BE49-F238E27FC236}">
                    <a16:creationId xmlns:a16="http://schemas.microsoft.com/office/drawing/2014/main" id="{7FBD9FFD-8F2A-4A76-82C1-9578B197B918}"/>
                  </a:ext>
                </a:extLst>
              </p:cNvPr>
              <p:cNvCxnSpPr/>
              <p:nvPr/>
            </p:nvCxnSpPr>
            <p:spPr>
              <a:xfrm>
                <a:off x="793708" y="710870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F6D1BC8A-F93C-492A-9E2A-0F3206C0C5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186" t="85302" r="14157" b="-2883"/>
            <a:stretch/>
          </p:blipFill>
          <p:spPr>
            <a:xfrm>
              <a:off x="1599642" y="2337236"/>
              <a:ext cx="598243" cy="13349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8" name="그림 57">
            <a:extLst>
              <a:ext uri="{FF2B5EF4-FFF2-40B4-BE49-F238E27FC236}">
                <a16:creationId xmlns:a16="http://schemas.microsoft.com/office/drawing/2014/main" id="{34DC9429-18BA-4024-80BE-22359711108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361"/>
          <a:stretch/>
        </p:blipFill>
        <p:spPr>
          <a:xfrm>
            <a:off x="11247484" y="294348"/>
            <a:ext cx="655809" cy="593226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05328DD1-099E-4E53-AD5B-E132C717F6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0240" y="1140589"/>
            <a:ext cx="7351520" cy="4576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4699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D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193464" y="347347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02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</a:rPr>
              <a:t>기획의도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E3B258AB-03A0-492E-BCA3-39F1FF9438FE}"/>
              </a:ext>
            </a:extLst>
          </p:cNvPr>
          <p:cNvGrpSpPr/>
          <p:nvPr/>
        </p:nvGrpSpPr>
        <p:grpSpPr>
          <a:xfrm flipH="1">
            <a:off x="11172825" y="0"/>
            <a:ext cx="780776" cy="1227831"/>
            <a:chOff x="1066216" y="-1"/>
            <a:chExt cx="2336201" cy="4953878"/>
          </a:xfrm>
          <a:effectLst>
            <a:outerShdw dist="12700" dir="2700000" algn="tl" rotWithShape="0">
              <a:schemeClr val="accent4">
                <a:lumMod val="10000"/>
                <a:alpha val="40000"/>
              </a:schemeClr>
            </a:outerShdw>
          </a:effectLst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BF3479BC-51ED-4DDC-A7E8-740A8DF5827B}"/>
                </a:ext>
              </a:extLst>
            </p:cNvPr>
            <p:cNvGrpSpPr/>
            <p:nvPr/>
          </p:nvGrpSpPr>
          <p:grpSpPr>
            <a:xfrm>
              <a:off x="1066216" y="-1"/>
              <a:ext cx="2336201" cy="4953878"/>
              <a:chOff x="662180" y="-1"/>
              <a:chExt cx="1884872" cy="4242180"/>
            </a:xfrm>
            <a:solidFill>
              <a:schemeClr val="accent2"/>
            </a:solidFill>
          </p:grpSpPr>
          <p:sp>
            <p:nvSpPr>
              <p:cNvPr id="37" name="오각형 35">
                <a:extLst>
                  <a:ext uri="{FF2B5EF4-FFF2-40B4-BE49-F238E27FC236}">
                    <a16:creationId xmlns:a16="http://schemas.microsoft.com/office/drawing/2014/main" id="{733A90B2-AB9F-4718-87DA-CC011B582C19}"/>
                  </a:ext>
                </a:extLst>
              </p:cNvPr>
              <p:cNvSpPr/>
              <p:nvPr/>
            </p:nvSpPr>
            <p:spPr>
              <a:xfrm rot="5400000">
                <a:off x="-516474" y="1178653"/>
                <a:ext cx="4242180" cy="1884872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38" name="직선 연결선 37">
                <a:extLst>
                  <a:ext uri="{FF2B5EF4-FFF2-40B4-BE49-F238E27FC236}">
                    <a16:creationId xmlns:a16="http://schemas.microsoft.com/office/drawing/2014/main" id="{2526487A-5353-4E11-8ED4-AF89DEE15972}"/>
                  </a:ext>
                </a:extLst>
              </p:cNvPr>
              <p:cNvCxnSpPr/>
              <p:nvPr/>
            </p:nvCxnSpPr>
            <p:spPr>
              <a:xfrm>
                <a:off x="793708" y="3111827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직선 연결선 43">
                <a:extLst>
                  <a:ext uri="{FF2B5EF4-FFF2-40B4-BE49-F238E27FC236}">
                    <a16:creationId xmlns:a16="http://schemas.microsoft.com/office/drawing/2014/main" id="{1B540E65-D61D-4B5E-B95D-083024987170}"/>
                  </a:ext>
                </a:extLst>
              </p:cNvPr>
              <p:cNvCxnSpPr/>
              <p:nvPr/>
            </p:nvCxnSpPr>
            <p:spPr>
              <a:xfrm>
                <a:off x="793708" y="710870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45D61645-28F9-4359-8CC1-6E39F18FDE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186" t="85302" r="14157" b="-2883"/>
            <a:stretch/>
          </p:blipFill>
          <p:spPr>
            <a:xfrm>
              <a:off x="1599642" y="2337236"/>
              <a:ext cx="598243" cy="13349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5" name="그림 44">
            <a:extLst>
              <a:ext uri="{FF2B5EF4-FFF2-40B4-BE49-F238E27FC236}">
                <a16:creationId xmlns:a16="http://schemas.microsoft.com/office/drawing/2014/main" id="{04C7EE79-41C6-4329-96AC-E885752F3EE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361"/>
          <a:stretch/>
        </p:blipFill>
        <p:spPr>
          <a:xfrm>
            <a:off x="11247484" y="294348"/>
            <a:ext cx="655809" cy="59322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E73CF20-5599-4DD2-B16E-9942CE982A7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53" b="84250"/>
          <a:stretch/>
        </p:blipFill>
        <p:spPr>
          <a:xfrm>
            <a:off x="3895974" y="2912319"/>
            <a:ext cx="3253110" cy="79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55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193464" y="347347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02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</a:rPr>
              <a:t>기획의도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E3B258AB-03A0-492E-BCA3-39F1FF9438FE}"/>
              </a:ext>
            </a:extLst>
          </p:cNvPr>
          <p:cNvGrpSpPr/>
          <p:nvPr/>
        </p:nvGrpSpPr>
        <p:grpSpPr>
          <a:xfrm flipH="1">
            <a:off x="11172825" y="0"/>
            <a:ext cx="780776" cy="1227831"/>
            <a:chOff x="1066216" y="-1"/>
            <a:chExt cx="2336201" cy="4953878"/>
          </a:xfrm>
          <a:effectLst>
            <a:outerShdw dist="12700" dir="2700000" algn="tl" rotWithShape="0">
              <a:schemeClr val="accent4">
                <a:lumMod val="10000"/>
                <a:alpha val="40000"/>
              </a:schemeClr>
            </a:outerShdw>
          </a:effectLst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BF3479BC-51ED-4DDC-A7E8-740A8DF5827B}"/>
                </a:ext>
              </a:extLst>
            </p:cNvPr>
            <p:cNvGrpSpPr/>
            <p:nvPr/>
          </p:nvGrpSpPr>
          <p:grpSpPr>
            <a:xfrm>
              <a:off x="1066216" y="-1"/>
              <a:ext cx="2336201" cy="4953878"/>
              <a:chOff x="662180" y="-1"/>
              <a:chExt cx="1884872" cy="4242180"/>
            </a:xfrm>
            <a:solidFill>
              <a:schemeClr val="accent2"/>
            </a:solidFill>
          </p:grpSpPr>
          <p:sp>
            <p:nvSpPr>
              <p:cNvPr id="37" name="오각형 35">
                <a:extLst>
                  <a:ext uri="{FF2B5EF4-FFF2-40B4-BE49-F238E27FC236}">
                    <a16:creationId xmlns:a16="http://schemas.microsoft.com/office/drawing/2014/main" id="{733A90B2-AB9F-4718-87DA-CC011B582C19}"/>
                  </a:ext>
                </a:extLst>
              </p:cNvPr>
              <p:cNvSpPr/>
              <p:nvPr/>
            </p:nvSpPr>
            <p:spPr>
              <a:xfrm rot="5400000">
                <a:off x="-516474" y="1178653"/>
                <a:ext cx="4242180" cy="1884872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38" name="직선 연결선 37">
                <a:extLst>
                  <a:ext uri="{FF2B5EF4-FFF2-40B4-BE49-F238E27FC236}">
                    <a16:creationId xmlns:a16="http://schemas.microsoft.com/office/drawing/2014/main" id="{2526487A-5353-4E11-8ED4-AF89DEE15972}"/>
                  </a:ext>
                </a:extLst>
              </p:cNvPr>
              <p:cNvCxnSpPr/>
              <p:nvPr/>
            </p:nvCxnSpPr>
            <p:spPr>
              <a:xfrm>
                <a:off x="793708" y="3111827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직선 연결선 43">
                <a:extLst>
                  <a:ext uri="{FF2B5EF4-FFF2-40B4-BE49-F238E27FC236}">
                    <a16:creationId xmlns:a16="http://schemas.microsoft.com/office/drawing/2014/main" id="{1B540E65-D61D-4B5E-B95D-083024987170}"/>
                  </a:ext>
                </a:extLst>
              </p:cNvPr>
              <p:cNvCxnSpPr/>
              <p:nvPr/>
            </p:nvCxnSpPr>
            <p:spPr>
              <a:xfrm>
                <a:off x="793708" y="710870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45D61645-28F9-4359-8CC1-6E39F18FDE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186" t="85302" r="14157" b="-2883"/>
            <a:stretch/>
          </p:blipFill>
          <p:spPr>
            <a:xfrm>
              <a:off x="1599642" y="2337236"/>
              <a:ext cx="598243" cy="13349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5" name="그림 44">
            <a:extLst>
              <a:ext uri="{FF2B5EF4-FFF2-40B4-BE49-F238E27FC236}">
                <a16:creationId xmlns:a16="http://schemas.microsoft.com/office/drawing/2014/main" id="{04C7EE79-41C6-4329-96AC-E885752F3EE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361"/>
          <a:stretch/>
        </p:blipFill>
        <p:spPr>
          <a:xfrm>
            <a:off x="11247484" y="294348"/>
            <a:ext cx="655809" cy="59322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E73CF20-5599-4DD2-B16E-9942CE982A7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53" b="84250"/>
          <a:stretch/>
        </p:blipFill>
        <p:spPr>
          <a:xfrm>
            <a:off x="823590" y="1010367"/>
            <a:ext cx="3253110" cy="790575"/>
          </a:xfrm>
          <a:prstGeom prst="rect">
            <a:avLst/>
          </a:prstGeom>
        </p:spPr>
      </p:pic>
      <p:pic>
        <p:nvPicPr>
          <p:cNvPr id="72" name="그림 71">
            <a:extLst>
              <a:ext uri="{FF2B5EF4-FFF2-40B4-BE49-F238E27FC236}">
                <a16:creationId xmlns:a16="http://schemas.microsoft.com/office/drawing/2014/main" id="{D522FCFD-F0E0-46EB-B309-6B330FCD2D8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924"/>
          <a:stretch/>
        </p:blipFill>
        <p:spPr>
          <a:xfrm>
            <a:off x="823590" y="1010367"/>
            <a:ext cx="3448050" cy="907333"/>
          </a:xfrm>
          <a:prstGeom prst="rect">
            <a:avLst/>
          </a:prstGeom>
        </p:spPr>
      </p:pic>
      <p:grpSp>
        <p:nvGrpSpPr>
          <p:cNvPr id="73" name="그룹 1002">
            <a:extLst>
              <a:ext uri="{FF2B5EF4-FFF2-40B4-BE49-F238E27FC236}">
                <a16:creationId xmlns:a16="http://schemas.microsoft.com/office/drawing/2014/main" id="{9C8E1CDD-A4CD-473F-96CC-82C01AF2C92E}"/>
              </a:ext>
            </a:extLst>
          </p:cNvPr>
          <p:cNvGrpSpPr/>
          <p:nvPr/>
        </p:nvGrpSpPr>
        <p:grpSpPr>
          <a:xfrm>
            <a:off x="5537200" y="3429000"/>
            <a:ext cx="5337293" cy="1937846"/>
            <a:chOff x="8571429" y="1982266"/>
            <a:chExt cx="6818686" cy="2406036"/>
          </a:xfrm>
        </p:grpSpPr>
        <p:pic>
          <p:nvPicPr>
            <p:cNvPr id="74" name="Object 8">
              <a:extLst>
                <a:ext uri="{FF2B5EF4-FFF2-40B4-BE49-F238E27FC236}">
                  <a16:creationId xmlns:a16="http://schemas.microsoft.com/office/drawing/2014/main" id="{612AD906-3E1E-4591-9C73-41575A61043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571429" y="1982266"/>
              <a:ext cx="6818686" cy="2406036"/>
            </a:xfrm>
            <a:prstGeom prst="rect">
              <a:avLst/>
            </a:prstGeom>
          </p:spPr>
        </p:pic>
      </p:grpSp>
      <p:pic>
        <p:nvPicPr>
          <p:cNvPr id="75" name="그림 74">
            <a:extLst>
              <a:ext uri="{FF2B5EF4-FFF2-40B4-BE49-F238E27FC236}">
                <a16:creationId xmlns:a16="http://schemas.microsoft.com/office/drawing/2014/main" id="{10C81E2C-BD74-4E95-93DF-C75BB03BFA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37200" y="1491154"/>
            <a:ext cx="4900386" cy="123019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E5F95F6-7F9E-44A3-80E8-06C1D90A02D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67"/>
          <a:stretch/>
        </p:blipFill>
        <p:spPr>
          <a:xfrm>
            <a:off x="823590" y="1917700"/>
            <a:ext cx="3448050" cy="4137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4826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D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193464" y="347347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03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</a:rPr>
              <a:t>문제인식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E9BD6FB8-322B-43A2-8F57-C5A573B3066C}"/>
              </a:ext>
            </a:extLst>
          </p:cNvPr>
          <p:cNvGrpSpPr/>
          <p:nvPr/>
        </p:nvGrpSpPr>
        <p:grpSpPr>
          <a:xfrm flipH="1">
            <a:off x="11172825" y="0"/>
            <a:ext cx="780776" cy="1227831"/>
            <a:chOff x="1066216" y="-1"/>
            <a:chExt cx="2336201" cy="4953878"/>
          </a:xfrm>
          <a:effectLst>
            <a:outerShdw dist="12700" dir="2700000" algn="tl" rotWithShape="0">
              <a:schemeClr val="accent4">
                <a:lumMod val="10000"/>
                <a:alpha val="40000"/>
              </a:schemeClr>
            </a:outerShdw>
          </a:effectLst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52618243-41E0-4562-A027-A1722D68C8AF}"/>
                </a:ext>
              </a:extLst>
            </p:cNvPr>
            <p:cNvGrpSpPr/>
            <p:nvPr/>
          </p:nvGrpSpPr>
          <p:grpSpPr>
            <a:xfrm>
              <a:off x="1066216" y="-1"/>
              <a:ext cx="2336201" cy="4953878"/>
              <a:chOff x="662180" y="-1"/>
              <a:chExt cx="1884872" cy="4242180"/>
            </a:xfrm>
            <a:solidFill>
              <a:schemeClr val="accent2"/>
            </a:solidFill>
          </p:grpSpPr>
          <p:sp>
            <p:nvSpPr>
              <p:cNvPr id="30" name="오각형 35">
                <a:extLst>
                  <a:ext uri="{FF2B5EF4-FFF2-40B4-BE49-F238E27FC236}">
                    <a16:creationId xmlns:a16="http://schemas.microsoft.com/office/drawing/2014/main" id="{8C07DACF-3355-4963-913F-D6D79136C3C0}"/>
                  </a:ext>
                </a:extLst>
              </p:cNvPr>
              <p:cNvSpPr/>
              <p:nvPr/>
            </p:nvSpPr>
            <p:spPr>
              <a:xfrm rot="5400000">
                <a:off x="-516474" y="1178653"/>
                <a:ext cx="4242180" cy="1884872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31" name="직선 연결선 30">
                <a:extLst>
                  <a:ext uri="{FF2B5EF4-FFF2-40B4-BE49-F238E27FC236}">
                    <a16:creationId xmlns:a16="http://schemas.microsoft.com/office/drawing/2014/main" id="{E149868F-7CB0-492D-AC6C-8ED09849594F}"/>
                  </a:ext>
                </a:extLst>
              </p:cNvPr>
              <p:cNvCxnSpPr/>
              <p:nvPr/>
            </p:nvCxnSpPr>
            <p:spPr>
              <a:xfrm>
                <a:off x="793708" y="3111827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직선 연결선 31">
                <a:extLst>
                  <a:ext uri="{FF2B5EF4-FFF2-40B4-BE49-F238E27FC236}">
                    <a16:creationId xmlns:a16="http://schemas.microsoft.com/office/drawing/2014/main" id="{62E78AA8-A3B3-40DD-A364-B7336EBDC526}"/>
                  </a:ext>
                </a:extLst>
              </p:cNvPr>
              <p:cNvCxnSpPr/>
              <p:nvPr/>
            </p:nvCxnSpPr>
            <p:spPr>
              <a:xfrm>
                <a:off x="793708" y="710870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330C2703-25A0-4957-8A34-D7905B042D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186" t="85302" r="14157" b="-2883"/>
            <a:stretch/>
          </p:blipFill>
          <p:spPr>
            <a:xfrm>
              <a:off x="1599642" y="2337236"/>
              <a:ext cx="598243" cy="13349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3" name="그림 32">
            <a:extLst>
              <a:ext uri="{FF2B5EF4-FFF2-40B4-BE49-F238E27FC236}">
                <a16:creationId xmlns:a16="http://schemas.microsoft.com/office/drawing/2014/main" id="{B4E7DB9F-50F0-4246-8100-E81EBF1E4FC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361"/>
          <a:stretch/>
        </p:blipFill>
        <p:spPr>
          <a:xfrm>
            <a:off x="11247484" y="294348"/>
            <a:ext cx="655809" cy="59322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F3B7FAA-3D7E-4E73-BEC1-DDAB663E31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0194" y="1227831"/>
            <a:ext cx="5476606" cy="4864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2446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193464" y="347347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03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</a:rPr>
              <a:t>문제인식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E9BD6FB8-322B-43A2-8F57-C5A573B3066C}"/>
              </a:ext>
            </a:extLst>
          </p:cNvPr>
          <p:cNvGrpSpPr/>
          <p:nvPr/>
        </p:nvGrpSpPr>
        <p:grpSpPr>
          <a:xfrm flipH="1">
            <a:off x="11172825" y="0"/>
            <a:ext cx="780776" cy="1227831"/>
            <a:chOff x="1066216" y="-1"/>
            <a:chExt cx="2336201" cy="4953878"/>
          </a:xfrm>
          <a:effectLst>
            <a:outerShdw dist="12700" dir="2700000" algn="tl" rotWithShape="0">
              <a:schemeClr val="accent4">
                <a:lumMod val="10000"/>
                <a:alpha val="40000"/>
              </a:schemeClr>
            </a:outerShdw>
          </a:effectLst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52618243-41E0-4562-A027-A1722D68C8AF}"/>
                </a:ext>
              </a:extLst>
            </p:cNvPr>
            <p:cNvGrpSpPr/>
            <p:nvPr/>
          </p:nvGrpSpPr>
          <p:grpSpPr>
            <a:xfrm>
              <a:off x="1066216" y="-1"/>
              <a:ext cx="2336201" cy="4953878"/>
              <a:chOff x="662180" y="-1"/>
              <a:chExt cx="1884872" cy="4242180"/>
            </a:xfrm>
            <a:solidFill>
              <a:schemeClr val="accent2"/>
            </a:solidFill>
          </p:grpSpPr>
          <p:sp>
            <p:nvSpPr>
              <p:cNvPr id="30" name="오각형 35">
                <a:extLst>
                  <a:ext uri="{FF2B5EF4-FFF2-40B4-BE49-F238E27FC236}">
                    <a16:creationId xmlns:a16="http://schemas.microsoft.com/office/drawing/2014/main" id="{8C07DACF-3355-4963-913F-D6D79136C3C0}"/>
                  </a:ext>
                </a:extLst>
              </p:cNvPr>
              <p:cNvSpPr/>
              <p:nvPr/>
            </p:nvSpPr>
            <p:spPr>
              <a:xfrm rot="5400000">
                <a:off x="-516474" y="1178653"/>
                <a:ext cx="4242180" cy="1884872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31" name="직선 연결선 30">
                <a:extLst>
                  <a:ext uri="{FF2B5EF4-FFF2-40B4-BE49-F238E27FC236}">
                    <a16:creationId xmlns:a16="http://schemas.microsoft.com/office/drawing/2014/main" id="{E149868F-7CB0-492D-AC6C-8ED09849594F}"/>
                  </a:ext>
                </a:extLst>
              </p:cNvPr>
              <p:cNvCxnSpPr/>
              <p:nvPr/>
            </p:nvCxnSpPr>
            <p:spPr>
              <a:xfrm>
                <a:off x="793708" y="3111827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직선 연결선 31">
                <a:extLst>
                  <a:ext uri="{FF2B5EF4-FFF2-40B4-BE49-F238E27FC236}">
                    <a16:creationId xmlns:a16="http://schemas.microsoft.com/office/drawing/2014/main" id="{62E78AA8-A3B3-40DD-A364-B7336EBDC526}"/>
                  </a:ext>
                </a:extLst>
              </p:cNvPr>
              <p:cNvCxnSpPr/>
              <p:nvPr/>
            </p:nvCxnSpPr>
            <p:spPr>
              <a:xfrm>
                <a:off x="793708" y="710870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330C2703-25A0-4957-8A34-D7905B042D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186" t="85302" r="14157" b="-2883"/>
            <a:stretch/>
          </p:blipFill>
          <p:spPr>
            <a:xfrm>
              <a:off x="1599642" y="2337236"/>
              <a:ext cx="598243" cy="13349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3" name="그림 32">
            <a:extLst>
              <a:ext uri="{FF2B5EF4-FFF2-40B4-BE49-F238E27FC236}">
                <a16:creationId xmlns:a16="http://schemas.microsoft.com/office/drawing/2014/main" id="{B4E7DB9F-50F0-4246-8100-E81EBF1E4FC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361"/>
          <a:stretch/>
        </p:blipFill>
        <p:spPr>
          <a:xfrm>
            <a:off x="11247484" y="294348"/>
            <a:ext cx="655809" cy="59322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6F3BA52-B21B-4C62-9B65-6AA7B292D1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2816" y="1752600"/>
            <a:ext cx="5166368" cy="469106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4A47E8C-8D4A-4DE4-8D98-4B77F51BC7E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775" r="26620" b="19196"/>
          <a:stretch/>
        </p:blipFill>
        <p:spPr>
          <a:xfrm>
            <a:off x="2784423" y="973351"/>
            <a:ext cx="6973709" cy="508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2308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193464" y="347347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04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</a:rPr>
              <a:t>프로젝트 소개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E3B258AB-03A0-492E-BCA3-39F1FF9438FE}"/>
              </a:ext>
            </a:extLst>
          </p:cNvPr>
          <p:cNvGrpSpPr/>
          <p:nvPr/>
        </p:nvGrpSpPr>
        <p:grpSpPr>
          <a:xfrm flipH="1">
            <a:off x="11172825" y="0"/>
            <a:ext cx="780776" cy="1227831"/>
            <a:chOff x="1066216" y="-1"/>
            <a:chExt cx="2336201" cy="4953878"/>
          </a:xfrm>
          <a:effectLst>
            <a:outerShdw dist="12700" dir="2700000" algn="tl" rotWithShape="0">
              <a:schemeClr val="accent4">
                <a:lumMod val="10000"/>
                <a:alpha val="40000"/>
              </a:schemeClr>
            </a:outerShdw>
          </a:effectLst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BF3479BC-51ED-4DDC-A7E8-740A8DF5827B}"/>
                </a:ext>
              </a:extLst>
            </p:cNvPr>
            <p:cNvGrpSpPr/>
            <p:nvPr/>
          </p:nvGrpSpPr>
          <p:grpSpPr>
            <a:xfrm>
              <a:off x="1066216" y="-1"/>
              <a:ext cx="2336201" cy="4953878"/>
              <a:chOff x="662180" y="-1"/>
              <a:chExt cx="1884872" cy="4242180"/>
            </a:xfrm>
            <a:solidFill>
              <a:schemeClr val="accent2"/>
            </a:solidFill>
          </p:grpSpPr>
          <p:sp>
            <p:nvSpPr>
              <p:cNvPr id="37" name="오각형 35">
                <a:extLst>
                  <a:ext uri="{FF2B5EF4-FFF2-40B4-BE49-F238E27FC236}">
                    <a16:creationId xmlns:a16="http://schemas.microsoft.com/office/drawing/2014/main" id="{733A90B2-AB9F-4718-87DA-CC011B582C19}"/>
                  </a:ext>
                </a:extLst>
              </p:cNvPr>
              <p:cNvSpPr/>
              <p:nvPr/>
            </p:nvSpPr>
            <p:spPr>
              <a:xfrm rot="5400000">
                <a:off x="-516474" y="1178653"/>
                <a:ext cx="4242180" cy="1884872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38" name="직선 연결선 37">
                <a:extLst>
                  <a:ext uri="{FF2B5EF4-FFF2-40B4-BE49-F238E27FC236}">
                    <a16:creationId xmlns:a16="http://schemas.microsoft.com/office/drawing/2014/main" id="{2526487A-5353-4E11-8ED4-AF89DEE15972}"/>
                  </a:ext>
                </a:extLst>
              </p:cNvPr>
              <p:cNvCxnSpPr/>
              <p:nvPr/>
            </p:nvCxnSpPr>
            <p:spPr>
              <a:xfrm>
                <a:off x="793708" y="3111827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직선 연결선 43">
                <a:extLst>
                  <a:ext uri="{FF2B5EF4-FFF2-40B4-BE49-F238E27FC236}">
                    <a16:creationId xmlns:a16="http://schemas.microsoft.com/office/drawing/2014/main" id="{1B540E65-D61D-4B5E-B95D-083024987170}"/>
                  </a:ext>
                </a:extLst>
              </p:cNvPr>
              <p:cNvCxnSpPr/>
              <p:nvPr/>
            </p:nvCxnSpPr>
            <p:spPr>
              <a:xfrm>
                <a:off x="793708" y="710870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45D61645-28F9-4359-8CC1-6E39F18FDE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186" t="85302" r="14157" b="-2883"/>
            <a:stretch/>
          </p:blipFill>
          <p:spPr>
            <a:xfrm>
              <a:off x="1599642" y="2337236"/>
              <a:ext cx="598243" cy="13349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5" name="그림 44">
            <a:extLst>
              <a:ext uri="{FF2B5EF4-FFF2-40B4-BE49-F238E27FC236}">
                <a16:creationId xmlns:a16="http://schemas.microsoft.com/office/drawing/2014/main" id="{04C7EE79-41C6-4329-96AC-E885752F3EE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361"/>
          <a:stretch/>
        </p:blipFill>
        <p:spPr>
          <a:xfrm>
            <a:off x="11247484" y="294348"/>
            <a:ext cx="655809" cy="593226"/>
          </a:xfrm>
          <a:prstGeom prst="rect">
            <a:avLst/>
          </a:prstGeom>
        </p:spPr>
      </p:pic>
      <p:grpSp>
        <p:nvGrpSpPr>
          <p:cNvPr id="23" name="그룹 1001">
            <a:extLst>
              <a:ext uri="{FF2B5EF4-FFF2-40B4-BE49-F238E27FC236}">
                <a16:creationId xmlns:a16="http://schemas.microsoft.com/office/drawing/2014/main" id="{E3931D4C-85D4-4E45-A83A-5E0C3A518376}"/>
              </a:ext>
            </a:extLst>
          </p:cNvPr>
          <p:cNvGrpSpPr/>
          <p:nvPr/>
        </p:nvGrpSpPr>
        <p:grpSpPr>
          <a:xfrm>
            <a:off x="1087585" y="3083956"/>
            <a:ext cx="2316710" cy="2316710"/>
            <a:chOff x="2209904" y="4647518"/>
            <a:chExt cx="3337715" cy="3337715"/>
          </a:xfrm>
        </p:grpSpPr>
        <p:pic>
          <p:nvPicPr>
            <p:cNvPr id="28" name="Object 2">
              <a:extLst>
                <a:ext uri="{FF2B5EF4-FFF2-40B4-BE49-F238E27FC236}">
                  <a16:creationId xmlns:a16="http://schemas.microsoft.com/office/drawing/2014/main" id="{A124E38F-A52D-4214-B744-16F9AB34D08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09904" y="4647518"/>
              <a:ext cx="3337715" cy="3337715"/>
            </a:xfrm>
            <a:prstGeom prst="rect">
              <a:avLst/>
            </a:prstGeom>
          </p:spPr>
        </p:pic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CB954058-6E99-4FA7-887F-850796D5270D}"/>
              </a:ext>
            </a:extLst>
          </p:cNvPr>
          <p:cNvSpPr txBox="1"/>
          <p:nvPr/>
        </p:nvSpPr>
        <p:spPr>
          <a:xfrm>
            <a:off x="1018681" y="2547186"/>
            <a:ext cx="2454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C2C </a:t>
            </a:r>
            <a:r>
              <a:rPr lang="ko-KR" altLang="en-US" b="1" dirty="0"/>
              <a:t>방식의 거래 시스템</a:t>
            </a:r>
          </a:p>
        </p:txBody>
      </p:sp>
      <p:grpSp>
        <p:nvGrpSpPr>
          <p:cNvPr id="30" name="그룹 1002">
            <a:extLst>
              <a:ext uri="{FF2B5EF4-FFF2-40B4-BE49-F238E27FC236}">
                <a16:creationId xmlns:a16="http://schemas.microsoft.com/office/drawing/2014/main" id="{44A5E868-344F-4AC1-B809-AE1596EC2EAC}"/>
              </a:ext>
            </a:extLst>
          </p:cNvPr>
          <p:cNvGrpSpPr/>
          <p:nvPr/>
        </p:nvGrpSpPr>
        <p:grpSpPr>
          <a:xfrm>
            <a:off x="4980367" y="3083956"/>
            <a:ext cx="2221743" cy="2221743"/>
            <a:chOff x="7542637" y="4654199"/>
            <a:chExt cx="3331035" cy="3331035"/>
          </a:xfrm>
        </p:grpSpPr>
        <p:pic>
          <p:nvPicPr>
            <p:cNvPr id="31" name="Object 9">
              <a:extLst>
                <a:ext uri="{FF2B5EF4-FFF2-40B4-BE49-F238E27FC236}">
                  <a16:creationId xmlns:a16="http://schemas.microsoft.com/office/drawing/2014/main" id="{DEA32B98-8410-4438-A540-D9AC94D62E7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542637" y="4654199"/>
              <a:ext cx="3331035" cy="3331035"/>
            </a:xfrm>
            <a:prstGeom prst="rect">
              <a:avLst/>
            </a:prstGeom>
          </p:spPr>
        </p:pic>
      </p:grpSp>
      <p:grpSp>
        <p:nvGrpSpPr>
          <p:cNvPr id="32" name="그룹 1003">
            <a:extLst>
              <a:ext uri="{FF2B5EF4-FFF2-40B4-BE49-F238E27FC236}">
                <a16:creationId xmlns:a16="http://schemas.microsoft.com/office/drawing/2014/main" id="{2E10300F-B5B4-417A-BFC4-FE6D3FEB0650}"/>
              </a:ext>
            </a:extLst>
          </p:cNvPr>
          <p:cNvGrpSpPr/>
          <p:nvPr/>
        </p:nvGrpSpPr>
        <p:grpSpPr>
          <a:xfrm>
            <a:off x="8948854" y="3042616"/>
            <a:ext cx="2223971" cy="2223971"/>
            <a:chOff x="12637574" y="4650858"/>
            <a:chExt cx="3334375" cy="3334375"/>
          </a:xfrm>
        </p:grpSpPr>
        <p:pic>
          <p:nvPicPr>
            <p:cNvPr id="33" name="Object 13">
              <a:extLst>
                <a:ext uri="{FF2B5EF4-FFF2-40B4-BE49-F238E27FC236}">
                  <a16:creationId xmlns:a16="http://schemas.microsoft.com/office/drawing/2014/main" id="{C1127106-5492-43B4-A1DA-2043C5455E2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637574" y="4650858"/>
              <a:ext cx="3334375" cy="3334375"/>
            </a:xfrm>
            <a:prstGeom prst="rect">
              <a:avLst/>
            </a:prstGeom>
          </p:spPr>
        </p:pic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CE828201-0D6F-4E9D-A0DA-5D6B8845B862}"/>
              </a:ext>
            </a:extLst>
          </p:cNvPr>
          <p:cNvSpPr txBox="1"/>
          <p:nvPr/>
        </p:nvSpPr>
        <p:spPr>
          <a:xfrm>
            <a:off x="4578229" y="2547186"/>
            <a:ext cx="3268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위조 불가능한 투명한 결제 시스템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12447C6-9E5E-4ECF-AF13-4663951647F5}"/>
              </a:ext>
            </a:extLst>
          </p:cNvPr>
          <p:cNvSpPr txBox="1"/>
          <p:nvPr/>
        </p:nvSpPr>
        <p:spPr>
          <a:xfrm>
            <a:off x="8718803" y="2408686"/>
            <a:ext cx="21948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/>
              <a:t>블록체인을 이용한</a:t>
            </a:r>
            <a:endParaRPr lang="en-US" altLang="ko-KR" b="1" dirty="0"/>
          </a:p>
          <a:p>
            <a:pPr algn="ctr"/>
            <a:r>
              <a:rPr lang="ko-KR" altLang="en-US" b="1" dirty="0"/>
              <a:t>식품 안전 관리 시스템</a:t>
            </a:r>
          </a:p>
        </p:txBody>
      </p:sp>
    </p:spTree>
    <p:extLst>
      <p:ext uri="{BB962C8B-B14F-4D97-AF65-F5344CB8AC3E}">
        <p14:creationId xmlns:p14="http://schemas.microsoft.com/office/powerpoint/2010/main" val="18357467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193464" y="347347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04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</a:rPr>
              <a:t>프로젝트 소개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E3B258AB-03A0-492E-BCA3-39F1FF9438FE}"/>
              </a:ext>
            </a:extLst>
          </p:cNvPr>
          <p:cNvGrpSpPr/>
          <p:nvPr/>
        </p:nvGrpSpPr>
        <p:grpSpPr>
          <a:xfrm flipH="1">
            <a:off x="11172825" y="0"/>
            <a:ext cx="780776" cy="1227831"/>
            <a:chOff x="1066216" y="-1"/>
            <a:chExt cx="2336201" cy="4953878"/>
          </a:xfrm>
          <a:effectLst>
            <a:outerShdw dist="12700" dir="2700000" algn="tl" rotWithShape="0">
              <a:schemeClr val="accent4">
                <a:lumMod val="10000"/>
                <a:alpha val="40000"/>
              </a:schemeClr>
            </a:outerShdw>
          </a:effectLst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BF3479BC-51ED-4DDC-A7E8-740A8DF5827B}"/>
                </a:ext>
              </a:extLst>
            </p:cNvPr>
            <p:cNvGrpSpPr/>
            <p:nvPr/>
          </p:nvGrpSpPr>
          <p:grpSpPr>
            <a:xfrm>
              <a:off x="1066216" y="-1"/>
              <a:ext cx="2336201" cy="4953878"/>
              <a:chOff x="662180" y="-1"/>
              <a:chExt cx="1884872" cy="4242180"/>
            </a:xfrm>
            <a:solidFill>
              <a:schemeClr val="accent2"/>
            </a:solidFill>
          </p:grpSpPr>
          <p:sp>
            <p:nvSpPr>
              <p:cNvPr id="37" name="오각형 35">
                <a:extLst>
                  <a:ext uri="{FF2B5EF4-FFF2-40B4-BE49-F238E27FC236}">
                    <a16:creationId xmlns:a16="http://schemas.microsoft.com/office/drawing/2014/main" id="{733A90B2-AB9F-4718-87DA-CC011B582C19}"/>
                  </a:ext>
                </a:extLst>
              </p:cNvPr>
              <p:cNvSpPr/>
              <p:nvPr/>
            </p:nvSpPr>
            <p:spPr>
              <a:xfrm rot="5400000">
                <a:off x="-516474" y="1178653"/>
                <a:ext cx="4242180" cy="1884872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38" name="직선 연결선 37">
                <a:extLst>
                  <a:ext uri="{FF2B5EF4-FFF2-40B4-BE49-F238E27FC236}">
                    <a16:creationId xmlns:a16="http://schemas.microsoft.com/office/drawing/2014/main" id="{2526487A-5353-4E11-8ED4-AF89DEE15972}"/>
                  </a:ext>
                </a:extLst>
              </p:cNvPr>
              <p:cNvCxnSpPr/>
              <p:nvPr/>
            </p:nvCxnSpPr>
            <p:spPr>
              <a:xfrm>
                <a:off x="793708" y="3111827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직선 연결선 43">
                <a:extLst>
                  <a:ext uri="{FF2B5EF4-FFF2-40B4-BE49-F238E27FC236}">
                    <a16:creationId xmlns:a16="http://schemas.microsoft.com/office/drawing/2014/main" id="{1B540E65-D61D-4B5E-B95D-083024987170}"/>
                  </a:ext>
                </a:extLst>
              </p:cNvPr>
              <p:cNvCxnSpPr/>
              <p:nvPr/>
            </p:nvCxnSpPr>
            <p:spPr>
              <a:xfrm>
                <a:off x="793708" y="710870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45D61645-28F9-4359-8CC1-6E39F18FDE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186" t="85302" r="14157" b="-2883"/>
            <a:stretch/>
          </p:blipFill>
          <p:spPr>
            <a:xfrm>
              <a:off x="1599642" y="2337236"/>
              <a:ext cx="598243" cy="13349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5" name="그림 44">
            <a:extLst>
              <a:ext uri="{FF2B5EF4-FFF2-40B4-BE49-F238E27FC236}">
                <a16:creationId xmlns:a16="http://schemas.microsoft.com/office/drawing/2014/main" id="{04C7EE79-41C6-4329-96AC-E885752F3EE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361"/>
          <a:stretch/>
        </p:blipFill>
        <p:spPr>
          <a:xfrm>
            <a:off x="11247484" y="294348"/>
            <a:ext cx="655809" cy="593226"/>
          </a:xfrm>
          <a:prstGeom prst="rect">
            <a:avLst/>
          </a:prstGeom>
        </p:spPr>
      </p:pic>
      <p:grpSp>
        <p:nvGrpSpPr>
          <p:cNvPr id="22" name="그룹 1001">
            <a:extLst>
              <a:ext uri="{FF2B5EF4-FFF2-40B4-BE49-F238E27FC236}">
                <a16:creationId xmlns:a16="http://schemas.microsoft.com/office/drawing/2014/main" id="{F4FBF32D-AD1A-4B44-B767-2EE9AE512628}"/>
              </a:ext>
            </a:extLst>
          </p:cNvPr>
          <p:cNvGrpSpPr/>
          <p:nvPr/>
        </p:nvGrpSpPr>
        <p:grpSpPr>
          <a:xfrm>
            <a:off x="1895474" y="1573905"/>
            <a:ext cx="7593949" cy="4226820"/>
            <a:chOff x="5482120" y="2382137"/>
            <a:chExt cx="9919876" cy="5521440"/>
          </a:xfrm>
        </p:grpSpPr>
        <p:pic>
          <p:nvPicPr>
            <p:cNvPr id="23" name="Object 5">
              <a:extLst>
                <a:ext uri="{FF2B5EF4-FFF2-40B4-BE49-F238E27FC236}">
                  <a16:creationId xmlns:a16="http://schemas.microsoft.com/office/drawing/2014/main" id="{0268CE1B-1AF7-4066-A5B0-4ADC5D4CCD1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82120" y="2382137"/>
              <a:ext cx="9919876" cy="5521440"/>
            </a:xfrm>
            <a:prstGeom prst="rect">
              <a:avLst/>
            </a:prstGeom>
          </p:spPr>
        </p:pic>
      </p:grpSp>
      <p:sp>
        <p:nvSpPr>
          <p:cNvPr id="3" name="육각형 2">
            <a:extLst>
              <a:ext uri="{FF2B5EF4-FFF2-40B4-BE49-F238E27FC236}">
                <a16:creationId xmlns:a16="http://schemas.microsoft.com/office/drawing/2014/main" id="{FC59BF50-66A7-4CBC-956F-41C50B0DF59A}"/>
              </a:ext>
            </a:extLst>
          </p:cNvPr>
          <p:cNvSpPr/>
          <p:nvPr/>
        </p:nvSpPr>
        <p:spPr>
          <a:xfrm rot="5400000">
            <a:off x="6690360" y="1661160"/>
            <a:ext cx="1237488" cy="1066800"/>
          </a:xfrm>
          <a:prstGeom prst="hexagon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육각형 27">
            <a:extLst>
              <a:ext uri="{FF2B5EF4-FFF2-40B4-BE49-F238E27FC236}">
                <a16:creationId xmlns:a16="http://schemas.microsoft.com/office/drawing/2014/main" id="{020563E0-5B13-411B-85C9-678A19C54F37}"/>
              </a:ext>
            </a:extLst>
          </p:cNvPr>
          <p:cNvSpPr/>
          <p:nvPr/>
        </p:nvSpPr>
        <p:spPr>
          <a:xfrm rot="5400000">
            <a:off x="3976641" y="2636520"/>
            <a:ext cx="1237488" cy="1066800"/>
          </a:xfrm>
          <a:prstGeom prst="hexagon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육각형 28">
            <a:extLst>
              <a:ext uri="{FF2B5EF4-FFF2-40B4-BE49-F238E27FC236}">
                <a16:creationId xmlns:a16="http://schemas.microsoft.com/office/drawing/2014/main" id="{41150905-567F-49B2-8876-D7B1BE605AE2}"/>
              </a:ext>
            </a:extLst>
          </p:cNvPr>
          <p:cNvSpPr/>
          <p:nvPr/>
        </p:nvSpPr>
        <p:spPr>
          <a:xfrm rot="5400000">
            <a:off x="3443241" y="3613791"/>
            <a:ext cx="1237488" cy="1066800"/>
          </a:xfrm>
          <a:prstGeom prst="hexagon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육각형 29">
            <a:extLst>
              <a:ext uri="{FF2B5EF4-FFF2-40B4-BE49-F238E27FC236}">
                <a16:creationId xmlns:a16="http://schemas.microsoft.com/office/drawing/2014/main" id="{6D4BFB9E-5CCA-4C85-A0B2-458AE9FC7B4B}"/>
              </a:ext>
            </a:extLst>
          </p:cNvPr>
          <p:cNvSpPr/>
          <p:nvPr/>
        </p:nvSpPr>
        <p:spPr>
          <a:xfrm rot="5400000">
            <a:off x="4510041" y="3613790"/>
            <a:ext cx="1237488" cy="1066800"/>
          </a:xfrm>
          <a:prstGeom prst="hexagon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육각형 30">
            <a:extLst>
              <a:ext uri="{FF2B5EF4-FFF2-40B4-BE49-F238E27FC236}">
                <a16:creationId xmlns:a16="http://schemas.microsoft.com/office/drawing/2014/main" id="{78E2F7A3-5A54-4EA4-84C7-EA12E86096C3}"/>
              </a:ext>
            </a:extLst>
          </p:cNvPr>
          <p:cNvSpPr/>
          <p:nvPr/>
        </p:nvSpPr>
        <p:spPr>
          <a:xfrm rot="5400000">
            <a:off x="3976641" y="4586287"/>
            <a:ext cx="1237488" cy="1066800"/>
          </a:xfrm>
          <a:prstGeom prst="hexagon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59885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8" grpId="0" animBg="1"/>
      <p:bldP spid="29" grpId="0" animBg="1"/>
      <p:bldP spid="30" grpId="0" animBg="1"/>
      <p:bldP spid="31" grpId="0" animBg="1"/>
    </p:bldLst>
  </p:timing>
</p:sld>
</file>

<file path=ppt/theme/theme1.xml><?xml version="1.0" encoding="utf-8"?>
<a:theme xmlns:a="http://schemas.openxmlformats.org/drawingml/2006/main" name="Office 테마">
  <a:themeElements>
    <a:clrScheme name="오늘의PPT색상테마046_상큼오렌지">
      <a:dk1>
        <a:srgbClr val="3A3838"/>
      </a:dk1>
      <a:lt1>
        <a:srgbClr val="FFFFFF"/>
      </a:lt1>
      <a:dk2>
        <a:srgbClr val="8A8686"/>
      </a:dk2>
      <a:lt2>
        <a:srgbClr val="F2F2F2"/>
      </a:lt2>
      <a:accent1>
        <a:srgbClr val="DC6721"/>
      </a:accent1>
      <a:accent2>
        <a:srgbClr val="F8B03A"/>
      </a:accent2>
      <a:accent3>
        <a:srgbClr val="FFD37C"/>
      </a:accent3>
      <a:accent4>
        <a:srgbClr val="FBE4C2"/>
      </a:accent4>
      <a:accent5>
        <a:srgbClr val="F6CAE2"/>
      </a:accent5>
      <a:accent6>
        <a:srgbClr val="FF77C2"/>
      </a:accent6>
      <a:hlink>
        <a:srgbClr val="2B2929"/>
      </a:hlink>
      <a:folHlink>
        <a:srgbClr val="2B2929"/>
      </a:folHlink>
    </a:clrScheme>
    <a:fontScheme name="사용자 지정 2">
      <a:majorFont>
        <a:latin typeface="Arial"/>
        <a:ea typeface="나눔바른고딕"/>
        <a:cs typeface=""/>
      </a:majorFont>
      <a:minorFont>
        <a:latin typeface="Arial"/>
        <a:ea typeface="나눔바른고딕 Ultra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1394</TotalTime>
  <Words>98</Words>
  <Application>Microsoft Office PowerPoint</Application>
  <PresentationFormat>와이드스크린</PresentationFormat>
  <Paragraphs>37</Paragraphs>
  <Slides>16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1" baseType="lpstr">
      <vt:lpstr>나눔스퀘어라운드 Light</vt:lpstr>
      <vt:lpstr>210 모던굴림 R</vt:lpstr>
      <vt:lpstr>나눔스퀘어라운드 Regular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lastModifiedBy>dearhyunmo@naver.com</cp:lastModifiedBy>
  <cp:revision>130</cp:revision>
  <dcterms:created xsi:type="dcterms:W3CDTF">2015-04-14T11:49:33Z</dcterms:created>
  <dcterms:modified xsi:type="dcterms:W3CDTF">2021-03-19T05:31:10Z</dcterms:modified>
</cp:coreProperties>
</file>